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48" r:id="rId2"/>
  </p:sldMasterIdLst>
  <p:notesMasterIdLst>
    <p:notesMasterId r:id="rId14"/>
  </p:notesMasterIdLst>
  <p:handoutMasterIdLst>
    <p:handoutMasterId r:id="rId15"/>
  </p:handoutMasterIdLst>
  <p:sldIdLst>
    <p:sldId id="1020" r:id="rId3"/>
    <p:sldId id="1014" r:id="rId4"/>
    <p:sldId id="1029" r:id="rId5"/>
    <p:sldId id="1032" r:id="rId6"/>
    <p:sldId id="1035" r:id="rId7"/>
    <p:sldId id="1027" r:id="rId8"/>
    <p:sldId id="1036" r:id="rId9"/>
    <p:sldId id="1037" r:id="rId10"/>
    <p:sldId id="1033" r:id="rId11"/>
    <p:sldId id="1034" r:id="rId12"/>
    <p:sldId id="103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D6D6D6"/>
    <a:srgbClr val="AAAAAA"/>
    <a:srgbClr val="009051"/>
    <a:srgbClr val="929000"/>
    <a:srgbClr val="666699"/>
    <a:srgbClr val="011893"/>
    <a:srgbClr val="000000"/>
    <a:srgbClr val="00FB92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6D0AC-EB13-40FA-B2B8-8B6546993F1C}" v="8" dt="2021-09-22T17:44:47.803"/>
  </p1510:revLst>
</p1510:revInfo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7" autoAdjust="0"/>
    <p:restoredTop sz="82479" autoAdjust="0"/>
  </p:normalViewPr>
  <p:slideViewPr>
    <p:cSldViewPr snapToObjects="1">
      <p:cViewPr varScale="1">
        <p:scale>
          <a:sx n="100" d="100"/>
          <a:sy n="100" d="100"/>
        </p:scale>
        <p:origin x="108" y="7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95" d="100"/>
          <a:sy n="95" d="100"/>
        </p:scale>
        <p:origin x="280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ll, David" userId="S::null2@illinois.edu::302cc761-6c88-4ecb-86cc-5b09e84f7695" providerId="AD" clId="Web-{03C6D0AC-EB13-40FA-B2B8-8B6546993F1C}"/>
    <pc:docChg chg="modSld">
      <pc:chgData name="Null, David" userId="S::null2@illinois.edu::302cc761-6c88-4ecb-86cc-5b09e84f7695" providerId="AD" clId="Web-{03C6D0AC-EB13-40FA-B2B8-8B6546993F1C}" dt="2021-09-22T17:44:47.803" v="5" actId="20577"/>
      <pc:docMkLst>
        <pc:docMk/>
      </pc:docMkLst>
      <pc:sldChg chg="modSp">
        <pc:chgData name="Null, David" userId="S::null2@illinois.edu::302cc761-6c88-4ecb-86cc-5b09e84f7695" providerId="AD" clId="Web-{03C6D0AC-EB13-40FA-B2B8-8B6546993F1C}" dt="2021-09-22T17:44:47.803" v="5" actId="20577"/>
        <pc:sldMkLst>
          <pc:docMk/>
          <pc:sldMk cId="1381779044" sldId="1013"/>
        </pc:sldMkLst>
        <pc:spChg chg="mod">
          <ac:chgData name="Null, David" userId="S::null2@illinois.edu::302cc761-6c88-4ecb-86cc-5b09e84f7695" providerId="AD" clId="Web-{03C6D0AC-EB13-40FA-B2B8-8B6546993F1C}" dt="2021-09-22T17:44:47.803" v="5" actId="20577"/>
          <ac:spMkLst>
            <pc:docMk/>
            <pc:sldMk cId="1381779044" sldId="1013"/>
            <ac:spMk id="2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ocuments\Stephen%20Z\actuator_parameter_tes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nja\Documents\UIUC\Stephen%20Z\solid_groov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nja\Documents\UIUC\Stephen%20Z\three_groov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nja\Documents\UIUC\Stephen%20Z\cturtlebo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Actuator Parameter Tests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Sheet1!$O$18</c:f>
              <c:strCache>
                <c:ptCount val="1"/>
                <c:pt idx="0">
                  <c:v>15mm Tall (Eco 50)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Sheet1!$N$19:$N$20</c:f>
              <c:strCache>
                <c:ptCount val="2"/>
                <c:pt idx="0">
                  <c:v>2.5mm</c:v>
                </c:pt>
                <c:pt idx="1">
                  <c:v>7.5mm Canal</c:v>
                </c:pt>
              </c:strCache>
            </c:strRef>
          </c:cat>
          <c:val>
            <c:numRef>
              <c:f>Sheet1!$O$19:$O$20</c:f>
              <c:numCache>
                <c:formatCode>General</c:formatCode>
                <c:ptCount val="2"/>
                <c:pt idx="0">
                  <c:v>80</c:v>
                </c:pt>
                <c:pt idx="1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DB-4A2E-8494-98073D9AC685}"/>
            </c:ext>
          </c:extLst>
        </c:ser>
        <c:ser>
          <c:idx val="3"/>
          <c:order val="1"/>
          <c:tx>
            <c:strRef>
              <c:f>Sheet1!$P$18</c:f>
              <c:strCache>
                <c:ptCount val="1"/>
                <c:pt idx="0">
                  <c:v>30mm Tall (Eco 50)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Sheet1!$N$19:$N$20</c:f>
              <c:strCache>
                <c:ptCount val="2"/>
                <c:pt idx="0">
                  <c:v>2.5mm</c:v>
                </c:pt>
                <c:pt idx="1">
                  <c:v>7.5mm Canal</c:v>
                </c:pt>
              </c:strCache>
            </c:strRef>
          </c:cat>
          <c:val>
            <c:numRef>
              <c:f>Sheet1!$P$19:$P$20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DB-4A2E-8494-98073D9AC685}"/>
            </c:ext>
          </c:extLst>
        </c:ser>
        <c:ser>
          <c:idx val="0"/>
          <c:order val="2"/>
          <c:tx>
            <c:strRef>
              <c:f>Sheet1!$S$18</c:f>
              <c:strCache>
                <c:ptCount val="1"/>
                <c:pt idx="0">
                  <c:v>15mm Tall (Dragon 30)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Sheet1!$R$19:$R$20</c:f>
              <c:numCache>
                <c:formatCode>General</c:formatCode>
                <c:ptCount val="2"/>
                <c:pt idx="0">
                  <c:v>2.5</c:v>
                </c:pt>
                <c:pt idx="1">
                  <c:v>7.5</c:v>
                </c:pt>
              </c:numCache>
            </c:numRef>
          </c:cat>
          <c:val>
            <c:numRef>
              <c:f>Sheet1!$S$19:$S$20</c:f>
              <c:numCache>
                <c:formatCode>General</c:formatCode>
                <c:ptCount val="2"/>
                <c:pt idx="0">
                  <c:v>250</c:v>
                </c:pt>
                <c:pt idx="1">
                  <c:v>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DB-4A2E-8494-98073D9AC685}"/>
            </c:ext>
          </c:extLst>
        </c:ser>
        <c:ser>
          <c:idx val="1"/>
          <c:order val="3"/>
          <c:tx>
            <c:strRef>
              <c:f>Sheet1!$T$18</c:f>
              <c:strCache>
                <c:ptCount val="1"/>
                <c:pt idx="0">
                  <c:v>30mm Tall (Dragon 30)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Sheet1!$R$19:$R$20</c:f>
              <c:numCache>
                <c:formatCode>General</c:formatCode>
                <c:ptCount val="2"/>
                <c:pt idx="0">
                  <c:v>2.5</c:v>
                </c:pt>
                <c:pt idx="1">
                  <c:v>7.5</c:v>
                </c:pt>
              </c:numCache>
            </c:numRef>
          </c:cat>
          <c:val>
            <c:numRef>
              <c:f>Sheet1!$T$19:$T$20</c:f>
              <c:numCache>
                <c:formatCode>General</c:formatCode>
                <c:ptCount val="2"/>
                <c:pt idx="0">
                  <c:v>110</c:v>
                </c:pt>
                <c:pt idx="1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DB-4A2E-8494-98073D9AC68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99854223"/>
        <c:axId val="799855055"/>
      </c:barChart>
      <c:catAx>
        <c:axId val="7998542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Canal Width (mm)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D6D6D6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855055"/>
        <c:crosses val="autoZero"/>
        <c:auto val="1"/>
        <c:lblAlgn val="ctr"/>
        <c:lblOffset val="100"/>
        <c:noMultiLvlLbl val="0"/>
      </c:catAx>
      <c:valAx>
        <c:axId val="799855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D6D6D6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Mass to Fully Bend (g)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854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rgbClr val="AAAAAA"/>
      </a:solidFill>
    </a:ln>
    <a:effectLst/>
  </c:spPr>
  <c:txPr>
    <a:bodyPr/>
    <a:lstStyle/>
    <a:p>
      <a:pPr>
        <a:defRPr baseline="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Z vs t (Large Wedge Design)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solid_groove!$F$1</c:f>
              <c:strCache>
                <c:ptCount val="1"/>
                <c:pt idx="0">
                  <c:v>Z'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2"/>
            <c:spPr>
              <a:solidFill>
                <a:schemeClr val="accent1"/>
              </a:solidFill>
              <a:ln w="9525">
                <a:solidFill>
                  <a:srgbClr val="0096FF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9.9688101487314079E-2"/>
                  <c:y val="-0.1618988772236803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solid_groove!$B$2:$B$1557</c:f>
              <c:numCache>
                <c:formatCode>General</c:formatCode>
                <c:ptCount val="1556"/>
                <c:pt idx="0">
                  <c:v>0</c:v>
                </c:pt>
                <c:pt idx="1">
                  <c:v>3.3333000000000002E-2</c:v>
                </c:pt>
                <c:pt idx="2">
                  <c:v>6.6667000000000004E-2</c:v>
                </c:pt>
                <c:pt idx="3">
                  <c:v>0.1</c:v>
                </c:pt>
                <c:pt idx="4">
                  <c:v>0.13333300000000001</c:v>
                </c:pt>
                <c:pt idx="5">
                  <c:v>0.16666700000000001</c:v>
                </c:pt>
                <c:pt idx="6">
                  <c:v>0.2</c:v>
                </c:pt>
                <c:pt idx="7">
                  <c:v>0.23333300000000001</c:v>
                </c:pt>
                <c:pt idx="8">
                  <c:v>0.26666699999999999</c:v>
                </c:pt>
                <c:pt idx="9">
                  <c:v>0.3</c:v>
                </c:pt>
                <c:pt idx="10">
                  <c:v>0.33333299999999999</c:v>
                </c:pt>
                <c:pt idx="11">
                  <c:v>0.36666700000000002</c:v>
                </c:pt>
                <c:pt idx="12">
                  <c:v>0.4</c:v>
                </c:pt>
                <c:pt idx="13">
                  <c:v>0.43333300000000002</c:v>
                </c:pt>
                <c:pt idx="14">
                  <c:v>0.466667</c:v>
                </c:pt>
                <c:pt idx="15">
                  <c:v>0.5</c:v>
                </c:pt>
                <c:pt idx="16">
                  <c:v>0.53333299999999995</c:v>
                </c:pt>
                <c:pt idx="17">
                  <c:v>0.56666700000000003</c:v>
                </c:pt>
                <c:pt idx="18">
                  <c:v>0.6</c:v>
                </c:pt>
                <c:pt idx="19">
                  <c:v>0.63333300000000003</c:v>
                </c:pt>
                <c:pt idx="20">
                  <c:v>0.66666700000000001</c:v>
                </c:pt>
                <c:pt idx="21">
                  <c:v>0.7</c:v>
                </c:pt>
                <c:pt idx="22">
                  <c:v>0.73333300000000001</c:v>
                </c:pt>
                <c:pt idx="23">
                  <c:v>0.76666699999999999</c:v>
                </c:pt>
                <c:pt idx="24">
                  <c:v>0.8</c:v>
                </c:pt>
                <c:pt idx="25">
                  <c:v>0.83333299999999999</c:v>
                </c:pt>
                <c:pt idx="26">
                  <c:v>0.86666699999999997</c:v>
                </c:pt>
                <c:pt idx="27">
                  <c:v>0.9</c:v>
                </c:pt>
                <c:pt idx="28">
                  <c:v>0.93333299999999997</c:v>
                </c:pt>
                <c:pt idx="29">
                  <c:v>0.96666700000000005</c:v>
                </c:pt>
                <c:pt idx="30">
                  <c:v>1</c:v>
                </c:pt>
                <c:pt idx="31">
                  <c:v>1.0333330000000001</c:v>
                </c:pt>
                <c:pt idx="32">
                  <c:v>1.066667</c:v>
                </c:pt>
                <c:pt idx="33">
                  <c:v>1.1000000000000001</c:v>
                </c:pt>
                <c:pt idx="34">
                  <c:v>1.1333329999999999</c:v>
                </c:pt>
                <c:pt idx="35">
                  <c:v>1.1666669999999999</c:v>
                </c:pt>
                <c:pt idx="36">
                  <c:v>1.2</c:v>
                </c:pt>
                <c:pt idx="37">
                  <c:v>1.233333</c:v>
                </c:pt>
                <c:pt idx="38">
                  <c:v>1.266667</c:v>
                </c:pt>
                <c:pt idx="39">
                  <c:v>1.3</c:v>
                </c:pt>
                <c:pt idx="40">
                  <c:v>1.3333330000000001</c:v>
                </c:pt>
                <c:pt idx="41">
                  <c:v>1.3666670000000001</c:v>
                </c:pt>
                <c:pt idx="42">
                  <c:v>1.4</c:v>
                </c:pt>
                <c:pt idx="43">
                  <c:v>1.433333</c:v>
                </c:pt>
                <c:pt idx="44">
                  <c:v>1.4666669999999999</c:v>
                </c:pt>
                <c:pt idx="45">
                  <c:v>1.5</c:v>
                </c:pt>
                <c:pt idx="46">
                  <c:v>1.5333330000000001</c:v>
                </c:pt>
                <c:pt idx="47">
                  <c:v>1.566667</c:v>
                </c:pt>
                <c:pt idx="48">
                  <c:v>1.6</c:v>
                </c:pt>
                <c:pt idx="49">
                  <c:v>1.6333329999999999</c:v>
                </c:pt>
                <c:pt idx="50">
                  <c:v>1.6666669999999999</c:v>
                </c:pt>
                <c:pt idx="51">
                  <c:v>1.7</c:v>
                </c:pt>
                <c:pt idx="52">
                  <c:v>1.733333</c:v>
                </c:pt>
                <c:pt idx="53">
                  <c:v>1.766667</c:v>
                </c:pt>
                <c:pt idx="54">
                  <c:v>1.8</c:v>
                </c:pt>
                <c:pt idx="55">
                  <c:v>1.8333330000000001</c:v>
                </c:pt>
                <c:pt idx="56">
                  <c:v>1.8666670000000001</c:v>
                </c:pt>
                <c:pt idx="57">
                  <c:v>1.9</c:v>
                </c:pt>
                <c:pt idx="58">
                  <c:v>1.933333</c:v>
                </c:pt>
                <c:pt idx="59">
                  <c:v>1.9666669999999999</c:v>
                </c:pt>
                <c:pt idx="60">
                  <c:v>2</c:v>
                </c:pt>
                <c:pt idx="61">
                  <c:v>2.0333329999999998</c:v>
                </c:pt>
                <c:pt idx="62">
                  <c:v>2.0666669999999998</c:v>
                </c:pt>
                <c:pt idx="63">
                  <c:v>2.1</c:v>
                </c:pt>
                <c:pt idx="64">
                  <c:v>2.1333329999999999</c:v>
                </c:pt>
                <c:pt idx="65">
                  <c:v>2.1666669999999999</c:v>
                </c:pt>
                <c:pt idx="66">
                  <c:v>2.2000000000000002</c:v>
                </c:pt>
                <c:pt idx="67">
                  <c:v>2.233333</c:v>
                </c:pt>
                <c:pt idx="68">
                  <c:v>2.266667</c:v>
                </c:pt>
                <c:pt idx="69">
                  <c:v>2.2999999999999998</c:v>
                </c:pt>
                <c:pt idx="70">
                  <c:v>2.3333330000000001</c:v>
                </c:pt>
                <c:pt idx="71">
                  <c:v>2.3666670000000001</c:v>
                </c:pt>
                <c:pt idx="72">
                  <c:v>2.4</c:v>
                </c:pt>
                <c:pt idx="73">
                  <c:v>2.4333330000000002</c:v>
                </c:pt>
                <c:pt idx="74">
                  <c:v>2.4666670000000002</c:v>
                </c:pt>
                <c:pt idx="75">
                  <c:v>2.5</c:v>
                </c:pt>
                <c:pt idx="76">
                  <c:v>2.5333329999999998</c:v>
                </c:pt>
                <c:pt idx="77">
                  <c:v>2.5666669999999998</c:v>
                </c:pt>
                <c:pt idx="78">
                  <c:v>2.6</c:v>
                </c:pt>
                <c:pt idx="79">
                  <c:v>2.6333329999999999</c:v>
                </c:pt>
                <c:pt idx="80">
                  <c:v>2.6666669999999999</c:v>
                </c:pt>
                <c:pt idx="81">
                  <c:v>2.7</c:v>
                </c:pt>
                <c:pt idx="82">
                  <c:v>2.733333</c:v>
                </c:pt>
                <c:pt idx="83">
                  <c:v>2.766667</c:v>
                </c:pt>
                <c:pt idx="84">
                  <c:v>2.8</c:v>
                </c:pt>
                <c:pt idx="85">
                  <c:v>2.8333330000000001</c:v>
                </c:pt>
                <c:pt idx="86">
                  <c:v>2.8666670000000001</c:v>
                </c:pt>
                <c:pt idx="87">
                  <c:v>2.9</c:v>
                </c:pt>
                <c:pt idx="88">
                  <c:v>2.9333330000000002</c:v>
                </c:pt>
                <c:pt idx="89">
                  <c:v>2.9666670000000002</c:v>
                </c:pt>
                <c:pt idx="90">
                  <c:v>3</c:v>
                </c:pt>
                <c:pt idx="91">
                  <c:v>3.0333329999999998</c:v>
                </c:pt>
                <c:pt idx="92">
                  <c:v>3.0666669999999998</c:v>
                </c:pt>
                <c:pt idx="93">
                  <c:v>3.1</c:v>
                </c:pt>
                <c:pt idx="94">
                  <c:v>3.1333329999999999</c:v>
                </c:pt>
                <c:pt idx="95">
                  <c:v>3.1666669999999999</c:v>
                </c:pt>
                <c:pt idx="96">
                  <c:v>3.2</c:v>
                </c:pt>
                <c:pt idx="97">
                  <c:v>3.233333</c:v>
                </c:pt>
                <c:pt idx="98">
                  <c:v>3.266667</c:v>
                </c:pt>
                <c:pt idx="99">
                  <c:v>3.3</c:v>
                </c:pt>
                <c:pt idx="100">
                  <c:v>3.3333330000000001</c:v>
                </c:pt>
                <c:pt idx="101">
                  <c:v>3.3666670000000001</c:v>
                </c:pt>
                <c:pt idx="102">
                  <c:v>3.4</c:v>
                </c:pt>
                <c:pt idx="103">
                  <c:v>3.4333330000000002</c:v>
                </c:pt>
                <c:pt idx="104">
                  <c:v>3.4666670000000002</c:v>
                </c:pt>
                <c:pt idx="105">
                  <c:v>3.5</c:v>
                </c:pt>
                <c:pt idx="106">
                  <c:v>3.5333329999999998</c:v>
                </c:pt>
                <c:pt idx="107">
                  <c:v>3.5666669999999998</c:v>
                </c:pt>
                <c:pt idx="108">
                  <c:v>3.6</c:v>
                </c:pt>
                <c:pt idx="109">
                  <c:v>3.6333329999999999</c:v>
                </c:pt>
                <c:pt idx="110">
                  <c:v>3.6666669999999999</c:v>
                </c:pt>
                <c:pt idx="111">
                  <c:v>3.7</c:v>
                </c:pt>
                <c:pt idx="112">
                  <c:v>3.733333</c:v>
                </c:pt>
                <c:pt idx="113">
                  <c:v>3.766667</c:v>
                </c:pt>
                <c:pt idx="114">
                  <c:v>3.8</c:v>
                </c:pt>
                <c:pt idx="115">
                  <c:v>3.8333330000000001</c:v>
                </c:pt>
                <c:pt idx="116">
                  <c:v>3.8666670000000001</c:v>
                </c:pt>
                <c:pt idx="117">
                  <c:v>3.9</c:v>
                </c:pt>
                <c:pt idx="118">
                  <c:v>3.9333330000000002</c:v>
                </c:pt>
                <c:pt idx="119">
                  <c:v>3.9666670000000002</c:v>
                </c:pt>
                <c:pt idx="120">
                  <c:v>4</c:v>
                </c:pt>
                <c:pt idx="121">
                  <c:v>4.0333329999999998</c:v>
                </c:pt>
                <c:pt idx="122">
                  <c:v>4.0666669999999998</c:v>
                </c:pt>
                <c:pt idx="123">
                  <c:v>4.0999999999999996</c:v>
                </c:pt>
                <c:pt idx="124">
                  <c:v>4.1333330000000004</c:v>
                </c:pt>
                <c:pt idx="125">
                  <c:v>4.1666670000000003</c:v>
                </c:pt>
                <c:pt idx="126">
                  <c:v>4.2</c:v>
                </c:pt>
                <c:pt idx="127">
                  <c:v>4.233333</c:v>
                </c:pt>
                <c:pt idx="128">
                  <c:v>4.266667</c:v>
                </c:pt>
                <c:pt idx="129">
                  <c:v>4.3</c:v>
                </c:pt>
                <c:pt idx="130">
                  <c:v>4.3333329999999997</c:v>
                </c:pt>
                <c:pt idx="131">
                  <c:v>4.3666669999999996</c:v>
                </c:pt>
                <c:pt idx="132">
                  <c:v>4.4000000000000004</c:v>
                </c:pt>
                <c:pt idx="133">
                  <c:v>4.4333330000000002</c:v>
                </c:pt>
                <c:pt idx="134">
                  <c:v>4.4666670000000002</c:v>
                </c:pt>
                <c:pt idx="135">
                  <c:v>4.5</c:v>
                </c:pt>
                <c:pt idx="136">
                  <c:v>4.5333329999999998</c:v>
                </c:pt>
                <c:pt idx="137">
                  <c:v>4.5666669999999998</c:v>
                </c:pt>
                <c:pt idx="138">
                  <c:v>4.5999999999999996</c:v>
                </c:pt>
                <c:pt idx="139">
                  <c:v>4.6333330000000004</c:v>
                </c:pt>
                <c:pt idx="140">
                  <c:v>4.6666670000000003</c:v>
                </c:pt>
                <c:pt idx="141">
                  <c:v>4.7</c:v>
                </c:pt>
                <c:pt idx="142">
                  <c:v>4.733333</c:v>
                </c:pt>
                <c:pt idx="143">
                  <c:v>4.766667</c:v>
                </c:pt>
                <c:pt idx="144">
                  <c:v>4.8</c:v>
                </c:pt>
                <c:pt idx="145">
                  <c:v>4.8333329999999997</c:v>
                </c:pt>
                <c:pt idx="146">
                  <c:v>4.8666669999999996</c:v>
                </c:pt>
                <c:pt idx="147">
                  <c:v>4.9000000000000004</c:v>
                </c:pt>
                <c:pt idx="148">
                  <c:v>4.9333330000000002</c:v>
                </c:pt>
                <c:pt idx="149">
                  <c:v>4.9666670000000002</c:v>
                </c:pt>
                <c:pt idx="150">
                  <c:v>5</c:v>
                </c:pt>
                <c:pt idx="151">
                  <c:v>5.0333329999999998</c:v>
                </c:pt>
                <c:pt idx="152">
                  <c:v>5.0666669999999998</c:v>
                </c:pt>
                <c:pt idx="153">
                  <c:v>5.0999999999999996</c:v>
                </c:pt>
                <c:pt idx="154">
                  <c:v>5.1333330000000004</c:v>
                </c:pt>
                <c:pt idx="155">
                  <c:v>5.1666670000000003</c:v>
                </c:pt>
                <c:pt idx="156">
                  <c:v>5.2</c:v>
                </c:pt>
                <c:pt idx="157">
                  <c:v>5.233333</c:v>
                </c:pt>
                <c:pt idx="158">
                  <c:v>5.266667</c:v>
                </c:pt>
                <c:pt idx="159">
                  <c:v>5.3</c:v>
                </c:pt>
                <c:pt idx="160">
                  <c:v>5.3333329999999997</c:v>
                </c:pt>
                <c:pt idx="161">
                  <c:v>5.3666669999999996</c:v>
                </c:pt>
                <c:pt idx="162">
                  <c:v>5.4</c:v>
                </c:pt>
                <c:pt idx="163">
                  <c:v>5.4333330000000002</c:v>
                </c:pt>
                <c:pt idx="164">
                  <c:v>5.4666670000000002</c:v>
                </c:pt>
                <c:pt idx="165">
                  <c:v>5.5</c:v>
                </c:pt>
                <c:pt idx="166">
                  <c:v>5.5333329999999998</c:v>
                </c:pt>
                <c:pt idx="167">
                  <c:v>5.5666669999999998</c:v>
                </c:pt>
                <c:pt idx="168">
                  <c:v>5.6</c:v>
                </c:pt>
                <c:pt idx="169">
                  <c:v>5.6333330000000004</c:v>
                </c:pt>
                <c:pt idx="170">
                  <c:v>5.6666670000000003</c:v>
                </c:pt>
                <c:pt idx="171">
                  <c:v>5.7</c:v>
                </c:pt>
                <c:pt idx="172">
                  <c:v>5.733333</c:v>
                </c:pt>
                <c:pt idx="173">
                  <c:v>5.766667</c:v>
                </c:pt>
                <c:pt idx="174">
                  <c:v>5.8</c:v>
                </c:pt>
                <c:pt idx="175">
                  <c:v>5.8333329999999997</c:v>
                </c:pt>
                <c:pt idx="176">
                  <c:v>5.8666669999999996</c:v>
                </c:pt>
                <c:pt idx="177">
                  <c:v>5.9</c:v>
                </c:pt>
                <c:pt idx="178">
                  <c:v>5.9333330000000002</c:v>
                </c:pt>
                <c:pt idx="179">
                  <c:v>5.9666670000000002</c:v>
                </c:pt>
                <c:pt idx="180">
                  <c:v>6</c:v>
                </c:pt>
                <c:pt idx="181">
                  <c:v>6.0333329999999998</c:v>
                </c:pt>
                <c:pt idx="182">
                  <c:v>6.0666669999999998</c:v>
                </c:pt>
                <c:pt idx="183">
                  <c:v>6.1</c:v>
                </c:pt>
                <c:pt idx="184">
                  <c:v>6.1333330000000004</c:v>
                </c:pt>
                <c:pt idx="185">
                  <c:v>6.1666670000000003</c:v>
                </c:pt>
                <c:pt idx="186">
                  <c:v>6.2</c:v>
                </c:pt>
                <c:pt idx="187">
                  <c:v>6.233333</c:v>
                </c:pt>
                <c:pt idx="188">
                  <c:v>6.266667</c:v>
                </c:pt>
                <c:pt idx="189">
                  <c:v>6.3</c:v>
                </c:pt>
                <c:pt idx="190">
                  <c:v>6.3333329999999997</c:v>
                </c:pt>
                <c:pt idx="191">
                  <c:v>6.3666669999999996</c:v>
                </c:pt>
                <c:pt idx="192">
                  <c:v>6.4</c:v>
                </c:pt>
                <c:pt idx="193">
                  <c:v>6.4333330000000002</c:v>
                </c:pt>
                <c:pt idx="194">
                  <c:v>6.4666670000000002</c:v>
                </c:pt>
                <c:pt idx="195">
                  <c:v>6.5</c:v>
                </c:pt>
                <c:pt idx="196">
                  <c:v>6.5333329999999998</c:v>
                </c:pt>
                <c:pt idx="197">
                  <c:v>6.5666669999999998</c:v>
                </c:pt>
                <c:pt idx="198">
                  <c:v>6.6</c:v>
                </c:pt>
                <c:pt idx="199">
                  <c:v>6.6333330000000004</c:v>
                </c:pt>
                <c:pt idx="200">
                  <c:v>6.6666670000000003</c:v>
                </c:pt>
                <c:pt idx="201">
                  <c:v>6.7</c:v>
                </c:pt>
                <c:pt idx="202">
                  <c:v>6.733333</c:v>
                </c:pt>
                <c:pt idx="203">
                  <c:v>6.766667</c:v>
                </c:pt>
                <c:pt idx="204">
                  <c:v>6.8</c:v>
                </c:pt>
                <c:pt idx="205">
                  <c:v>6.8333329999999997</c:v>
                </c:pt>
                <c:pt idx="206">
                  <c:v>6.8666669999999996</c:v>
                </c:pt>
                <c:pt idx="207">
                  <c:v>6.9</c:v>
                </c:pt>
                <c:pt idx="208">
                  <c:v>6.9333330000000002</c:v>
                </c:pt>
                <c:pt idx="209">
                  <c:v>6.9666670000000002</c:v>
                </c:pt>
                <c:pt idx="210">
                  <c:v>7</c:v>
                </c:pt>
                <c:pt idx="211">
                  <c:v>7.0333329999999998</c:v>
                </c:pt>
                <c:pt idx="212">
                  <c:v>7.0666669999999998</c:v>
                </c:pt>
                <c:pt idx="213">
                  <c:v>7.1</c:v>
                </c:pt>
                <c:pt idx="214">
                  <c:v>7.1333330000000004</c:v>
                </c:pt>
                <c:pt idx="215">
                  <c:v>7.1666670000000003</c:v>
                </c:pt>
                <c:pt idx="216">
                  <c:v>7.2</c:v>
                </c:pt>
                <c:pt idx="217">
                  <c:v>7.233333</c:v>
                </c:pt>
                <c:pt idx="218">
                  <c:v>7.266667</c:v>
                </c:pt>
                <c:pt idx="219">
                  <c:v>7.3</c:v>
                </c:pt>
                <c:pt idx="220">
                  <c:v>7.3333329999999997</c:v>
                </c:pt>
                <c:pt idx="221">
                  <c:v>7.3666669999999996</c:v>
                </c:pt>
                <c:pt idx="222">
                  <c:v>7.4</c:v>
                </c:pt>
                <c:pt idx="223">
                  <c:v>7.4333330000000002</c:v>
                </c:pt>
                <c:pt idx="224">
                  <c:v>7.4666670000000002</c:v>
                </c:pt>
                <c:pt idx="225">
                  <c:v>7.5</c:v>
                </c:pt>
                <c:pt idx="226">
                  <c:v>7.5333329999999998</c:v>
                </c:pt>
                <c:pt idx="227">
                  <c:v>7.5666669999999998</c:v>
                </c:pt>
                <c:pt idx="228">
                  <c:v>7.6</c:v>
                </c:pt>
                <c:pt idx="229">
                  <c:v>7.6333330000000004</c:v>
                </c:pt>
                <c:pt idx="230">
                  <c:v>7.6666670000000003</c:v>
                </c:pt>
                <c:pt idx="231">
                  <c:v>7.7</c:v>
                </c:pt>
                <c:pt idx="232">
                  <c:v>7.733333</c:v>
                </c:pt>
                <c:pt idx="233">
                  <c:v>7.766667</c:v>
                </c:pt>
                <c:pt idx="234">
                  <c:v>7.8</c:v>
                </c:pt>
                <c:pt idx="235">
                  <c:v>7.8333329999999997</c:v>
                </c:pt>
                <c:pt idx="236">
                  <c:v>7.8666669999999996</c:v>
                </c:pt>
                <c:pt idx="237">
                  <c:v>7.9</c:v>
                </c:pt>
                <c:pt idx="238">
                  <c:v>7.9333330000000002</c:v>
                </c:pt>
                <c:pt idx="239">
                  <c:v>7.9666670000000002</c:v>
                </c:pt>
                <c:pt idx="240">
                  <c:v>8</c:v>
                </c:pt>
                <c:pt idx="241">
                  <c:v>8.0333330000000007</c:v>
                </c:pt>
                <c:pt idx="242">
                  <c:v>8.0666670000000007</c:v>
                </c:pt>
                <c:pt idx="243">
                  <c:v>8.1</c:v>
                </c:pt>
                <c:pt idx="244">
                  <c:v>8.1333330000000004</c:v>
                </c:pt>
                <c:pt idx="245">
                  <c:v>8.1666670000000003</c:v>
                </c:pt>
                <c:pt idx="246">
                  <c:v>8.1999999999999993</c:v>
                </c:pt>
                <c:pt idx="247">
                  <c:v>8.233333</c:v>
                </c:pt>
                <c:pt idx="248">
                  <c:v>8.266667</c:v>
                </c:pt>
                <c:pt idx="249">
                  <c:v>8.3000000000000007</c:v>
                </c:pt>
                <c:pt idx="250">
                  <c:v>8.3333329999999997</c:v>
                </c:pt>
                <c:pt idx="251">
                  <c:v>8.3666669999999996</c:v>
                </c:pt>
                <c:pt idx="252">
                  <c:v>8.4</c:v>
                </c:pt>
                <c:pt idx="253">
                  <c:v>8.4333329999999993</c:v>
                </c:pt>
                <c:pt idx="254">
                  <c:v>8.4666669999999993</c:v>
                </c:pt>
                <c:pt idx="255">
                  <c:v>8.5</c:v>
                </c:pt>
                <c:pt idx="256">
                  <c:v>8.5333330000000007</c:v>
                </c:pt>
                <c:pt idx="257">
                  <c:v>8.5666670000000007</c:v>
                </c:pt>
                <c:pt idx="258">
                  <c:v>8.6</c:v>
                </c:pt>
                <c:pt idx="259">
                  <c:v>8.6333330000000004</c:v>
                </c:pt>
                <c:pt idx="260">
                  <c:v>8.6666670000000003</c:v>
                </c:pt>
                <c:pt idx="261">
                  <c:v>8.6999999999999993</c:v>
                </c:pt>
                <c:pt idx="262">
                  <c:v>8.733333</c:v>
                </c:pt>
                <c:pt idx="263">
                  <c:v>8.766667</c:v>
                </c:pt>
                <c:pt idx="264">
                  <c:v>8.8000000000000007</c:v>
                </c:pt>
                <c:pt idx="265">
                  <c:v>8.8333329999999997</c:v>
                </c:pt>
                <c:pt idx="266">
                  <c:v>8.8666669999999996</c:v>
                </c:pt>
                <c:pt idx="267">
                  <c:v>8.9</c:v>
                </c:pt>
                <c:pt idx="268">
                  <c:v>8.9333329999999993</c:v>
                </c:pt>
                <c:pt idx="269">
                  <c:v>8.9666669999999993</c:v>
                </c:pt>
                <c:pt idx="270">
                  <c:v>9</c:v>
                </c:pt>
                <c:pt idx="271">
                  <c:v>9.0333330000000007</c:v>
                </c:pt>
                <c:pt idx="272">
                  <c:v>9.0666670000000007</c:v>
                </c:pt>
                <c:pt idx="273">
                  <c:v>9.1</c:v>
                </c:pt>
                <c:pt idx="274">
                  <c:v>9.1333330000000004</c:v>
                </c:pt>
                <c:pt idx="275">
                  <c:v>9.1666670000000003</c:v>
                </c:pt>
                <c:pt idx="276">
                  <c:v>9.1999999999999993</c:v>
                </c:pt>
                <c:pt idx="277">
                  <c:v>9.233333</c:v>
                </c:pt>
                <c:pt idx="278">
                  <c:v>9.266667</c:v>
                </c:pt>
                <c:pt idx="279">
                  <c:v>9.3000000000000007</c:v>
                </c:pt>
                <c:pt idx="280">
                  <c:v>9.3333329999999997</c:v>
                </c:pt>
                <c:pt idx="281">
                  <c:v>9.3666669999999996</c:v>
                </c:pt>
                <c:pt idx="282">
                  <c:v>9.4</c:v>
                </c:pt>
                <c:pt idx="283">
                  <c:v>9.4333329999999993</c:v>
                </c:pt>
                <c:pt idx="284">
                  <c:v>9.4666669999999993</c:v>
                </c:pt>
                <c:pt idx="285">
                  <c:v>9.5</c:v>
                </c:pt>
                <c:pt idx="286">
                  <c:v>9.5333330000000007</c:v>
                </c:pt>
                <c:pt idx="287">
                  <c:v>9.5666670000000007</c:v>
                </c:pt>
                <c:pt idx="288">
                  <c:v>9.6</c:v>
                </c:pt>
                <c:pt idx="289">
                  <c:v>9.6333330000000004</c:v>
                </c:pt>
                <c:pt idx="290">
                  <c:v>9.6666670000000003</c:v>
                </c:pt>
                <c:pt idx="291">
                  <c:v>9.6999999999999993</c:v>
                </c:pt>
                <c:pt idx="292">
                  <c:v>9.733333</c:v>
                </c:pt>
                <c:pt idx="293">
                  <c:v>9.766667</c:v>
                </c:pt>
                <c:pt idx="294">
                  <c:v>9.8000000000000007</c:v>
                </c:pt>
                <c:pt idx="295">
                  <c:v>9.8333329999999997</c:v>
                </c:pt>
                <c:pt idx="296">
                  <c:v>9.8666669999999996</c:v>
                </c:pt>
                <c:pt idx="297">
                  <c:v>9.9</c:v>
                </c:pt>
                <c:pt idx="298">
                  <c:v>9.9333329999999993</c:v>
                </c:pt>
                <c:pt idx="299">
                  <c:v>9.9666669999999993</c:v>
                </c:pt>
                <c:pt idx="300">
                  <c:v>10</c:v>
                </c:pt>
                <c:pt idx="301">
                  <c:v>10.033333000000001</c:v>
                </c:pt>
                <c:pt idx="302">
                  <c:v>10.066667000000001</c:v>
                </c:pt>
                <c:pt idx="303">
                  <c:v>10.1</c:v>
                </c:pt>
                <c:pt idx="304">
                  <c:v>10.133333</c:v>
                </c:pt>
                <c:pt idx="305">
                  <c:v>10.166667</c:v>
                </c:pt>
                <c:pt idx="306">
                  <c:v>10.199999999999999</c:v>
                </c:pt>
                <c:pt idx="307">
                  <c:v>10.233333</c:v>
                </c:pt>
                <c:pt idx="308">
                  <c:v>10.266667</c:v>
                </c:pt>
                <c:pt idx="309">
                  <c:v>10.3</c:v>
                </c:pt>
                <c:pt idx="310">
                  <c:v>10.333333</c:v>
                </c:pt>
                <c:pt idx="311">
                  <c:v>10.366667</c:v>
                </c:pt>
                <c:pt idx="312">
                  <c:v>10.4</c:v>
                </c:pt>
                <c:pt idx="313">
                  <c:v>10.433332999999999</c:v>
                </c:pt>
                <c:pt idx="314">
                  <c:v>10.466666999999999</c:v>
                </c:pt>
                <c:pt idx="315">
                  <c:v>10.5</c:v>
                </c:pt>
                <c:pt idx="316">
                  <c:v>10.533333000000001</c:v>
                </c:pt>
                <c:pt idx="317">
                  <c:v>10.566667000000001</c:v>
                </c:pt>
                <c:pt idx="318">
                  <c:v>10.6</c:v>
                </c:pt>
                <c:pt idx="319">
                  <c:v>10.633333</c:v>
                </c:pt>
                <c:pt idx="320">
                  <c:v>10.666667</c:v>
                </c:pt>
                <c:pt idx="321">
                  <c:v>10.7</c:v>
                </c:pt>
                <c:pt idx="322">
                  <c:v>10.733333</c:v>
                </c:pt>
                <c:pt idx="323">
                  <c:v>10.766667</c:v>
                </c:pt>
                <c:pt idx="324">
                  <c:v>10.8</c:v>
                </c:pt>
                <c:pt idx="325">
                  <c:v>10.833333</c:v>
                </c:pt>
                <c:pt idx="326">
                  <c:v>10.866667</c:v>
                </c:pt>
                <c:pt idx="327">
                  <c:v>10.9</c:v>
                </c:pt>
                <c:pt idx="328">
                  <c:v>10.933332999999999</c:v>
                </c:pt>
                <c:pt idx="329">
                  <c:v>10.966666999999999</c:v>
                </c:pt>
                <c:pt idx="330">
                  <c:v>11</c:v>
                </c:pt>
                <c:pt idx="331">
                  <c:v>11.033333000000001</c:v>
                </c:pt>
                <c:pt idx="332">
                  <c:v>11.066667000000001</c:v>
                </c:pt>
                <c:pt idx="333">
                  <c:v>11.1</c:v>
                </c:pt>
                <c:pt idx="334">
                  <c:v>11.133333</c:v>
                </c:pt>
                <c:pt idx="335">
                  <c:v>11.166667</c:v>
                </c:pt>
                <c:pt idx="336">
                  <c:v>11.2</c:v>
                </c:pt>
                <c:pt idx="337">
                  <c:v>11.233333</c:v>
                </c:pt>
                <c:pt idx="338">
                  <c:v>11.266667</c:v>
                </c:pt>
                <c:pt idx="339">
                  <c:v>11.3</c:v>
                </c:pt>
                <c:pt idx="340">
                  <c:v>11.333333</c:v>
                </c:pt>
                <c:pt idx="341">
                  <c:v>11.366667</c:v>
                </c:pt>
                <c:pt idx="342">
                  <c:v>11.4</c:v>
                </c:pt>
                <c:pt idx="343">
                  <c:v>11.433332999999999</c:v>
                </c:pt>
                <c:pt idx="344">
                  <c:v>11.466666999999999</c:v>
                </c:pt>
                <c:pt idx="345">
                  <c:v>11.5</c:v>
                </c:pt>
                <c:pt idx="346">
                  <c:v>11.533333000000001</c:v>
                </c:pt>
                <c:pt idx="347">
                  <c:v>11.566667000000001</c:v>
                </c:pt>
                <c:pt idx="348">
                  <c:v>11.6</c:v>
                </c:pt>
                <c:pt idx="349">
                  <c:v>11.633333</c:v>
                </c:pt>
                <c:pt idx="350">
                  <c:v>11.666667</c:v>
                </c:pt>
                <c:pt idx="351">
                  <c:v>11.7</c:v>
                </c:pt>
                <c:pt idx="352">
                  <c:v>11.733333</c:v>
                </c:pt>
                <c:pt idx="353">
                  <c:v>11.766667</c:v>
                </c:pt>
                <c:pt idx="354">
                  <c:v>11.8</c:v>
                </c:pt>
                <c:pt idx="355">
                  <c:v>11.833333</c:v>
                </c:pt>
                <c:pt idx="356">
                  <c:v>11.866667</c:v>
                </c:pt>
                <c:pt idx="357">
                  <c:v>11.9</c:v>
                </c:pt>
                <c:pt idx="358">
                  <c:v>11.933332999999999</c:v>
                </c:pt>
                <c:pt idx="359">
                  <c:v>11.966666999999999</c:v>
                </c:pt>
                <c:pt idx="360">
                  <c:v>12</c:v>
                </c:pt>
                <c:pt idx="361">
                  <c:v>12.033333000000001</c:v>
                </c:pt>
                <c:pt idx="362">
                  <c:v>12.066667000000001</c:v>
                </c:pt>
                <c:pt idx="363">
                  <c:v>12.1</c:v>
                </c:pt>
                <c:pt idx="364">
                  <c:v>12.133333</c:v>
                </c:pt>
                <c:pt idx="365">
                  <c:v>12.166667</c:v>
                </c:pt>
                <c:pt idx="366">
                  <c:v>12.2</c:v>
                </c:pt>
                <c:pt idx="367">
                  <c:v>12.233333</c:v>
                </c:pt>
                <c:pt idx="368">
                  <c:v>12.266667</c:v>
                </c:pt>
                <c:pt idx="369">
                  <c:v>12.3</c:v>
                </c:pt>
                <c:pt idx="370">
                  <c:v>12.333333</c:v>
                </c:pt>
                <c:pt idx="371">
                  <c:v>12.366667</c:v>
                </c:pt>
                <c:pt idx="372">
                  <c:v>12.4</c:v>
                </c:pt>
                <c:pt idx="373">
                  <c:v>12.433332999999999</c:v>
                </c:pt>
                <c:pt idx="374">
                  <c:v>12.466666999999999</c:v>
                </c:pt>
                <c:pt idx="375">
                  <c:v>12.5</c:v>
                </c:pt>
                <c:pt idx="376">
                  <c:v>12.533333000000001</c:v>
                </c:pt>
                <c:pt idx="377">
                  <c:v>12.566667000000001</c:v>
                </c:pt>
                <c:pt idx="378">
                  <c:v>12.6</c:v>
                </c:pt>
                <c:pt idx="379">
                  <c:v>12.633333</c:v>
                </c:pt>
                <c:pt idx="380">
                  <c:v>12.666667</c:v>
                </c:pt>
                <c:pt idx="381">
                  <c:v>12.7</c:v>
                </c:pt>
                <c:pt idx="382">
                  <c:v>12.733333</c:v>
                </c:pt>
                <c:pt idx="383">
                  <c:v>12.766667</c:v>
                </c:pt>
                <c:pt idx="384">
                  <c:v>12.8</c:v>
                </c:pt>
                <c:pt idx="385">
                  <c:v>12.833333</c:v>
                </c:pt>
                <c:pt idx="386">
                  <c:v>12.866667</c:v>
                </c:pt>
                <c:pt idx="387">
                  <c:v>12.9</c:v>
                </c:pt>
                <c:pt idx="388">
                  <c:v>12.933332999999999</c:v>
                </c:pt>
                <c:pt idx="389">
                  <c:v>12.966666999999999</c:v>
                </c:pt>
                <c:pt idx="390">
                  <c:v>13</c:v>
                </c:pt>
                <c:pt idx="391">
                  <c:v>13.033333000000001</c:v>
                </c:pt>
                <c:pt idx="392">
                  <c:v>13.066667000000001</c:v>
                </c:pt>
                <c:pt idx="393">
                  <c:v>13.1</c:v>
                </c:pt>
                <c:pt idx="394">
                  <c:v>13.133333</c:v>
                </c:pt>
                <c:pt idx="395">
                  <c:v>13.166667</c:v>
                </c:pt>
                <c:pt idx="396">
                  <c:v>13.2</c:v>
                </c:pt>
                <c:pt idx="397">
                  <c:v>13.233333</c:v>
                </c:pt>
                <c:pt idx="398">
                  <c:v>13.266667</c:v>
                </c:pt>
                <c:pt idx="399">
                  <c:v>13.3</c:v>
                </c:pt>
                <c:pt idx="400">
                  <c:v>13.333333</c:v>
                </c:pt>
                <c:pt idx="401">
                  <c:v>13.366667</c:v>
                </c:pt>
                <c:pt idx="402">
                  <c:v>13.4</c:v>
                </c:pt>
                <c:pt idx="403">
                  <c:v>13.433332999999999</c:v>
                </c:pt>
                <c:pt idx="404">
                  <c:v>13.466666999999999</c:v>
                </c:pt>
                <c:pt idx="405">
                  <c:v>13.5</c:v>
                </c:pt>
                <c:pt idx="406">
                  <c:v>13.533333000000001</c:v>
                </c:pt>
                <c:pt idx="407">
                  <c:v>13.566667000000001</c:v>
                </c:pt>
                <c:pt idx="408">
                  <c:v>13.6</c:v>
                </c:pt>
                <c:pt idx="409">
                  <c:v>13.633333</c:v>
                </c:pt>
                <c:pt idx="410">
                  <c:v>13.666667</c:v>
                </c:pt>
                <c:pt idx="411">
                  <c:v>13.7</c:v>
                </c:pt>
                <c:pt idx="412">
                  <c:v>13.733333</c:v>
                </c:pt>
                <c:pt idx="413">
                  <c:v>13.766667</c:v>
                </c:pt>
                <c:pt idx="414">
                  <c:v>13.8</c:v>
                </c:pt>
                <c:pt idx="415">
                  <c:v>13.833333</c:v>
                </c:pt>
                <c:pt idx="416">
                  <c:v>13.866667</c:v>
                </c:pt>
                <c:pt idx="417">
                  <c:v>13.9</c:v>
                </c:pt>
                <c:pt idx="418">
                  <c:v>13.933332999999999</c:v>
                </c:pt>
                <c:pt idx="419">
                  <c:v>13.966666999999999</c:v>
                </c:pt>
                <c:pt idx="420">
                  <c:v>14</c:v>
                </c:pt>
                <c:pt idx="421">
                  <c:v>14.033333000000001</c:v>
                </c:pt>
                <c:pt idx="422">
                  <c:v>14.066667000000001</c:v>
                </c:pt>
                <c:pt idx="423">
                  <c:v>14.1</c:v>
                </c:pt>
                <c:pt idx="424">
                  <c:v>14.133333</c:v>
                </c:pt>
                <c:pt idx="425">
                  <c:v>14.166667</c:v>
                </c:pt>
                <c:pt idx="426">
                  <c:v>14.2</c:v>
                </c:pt>
                <c:pt idx="427">
                  <c:v>14.233333</c:v>
                </c:pt>
                <c:pt idx="428">
                  <c:v>14.266667</c:v>
                </c:pt>
                <c:pt idx="429">
                  <c:v>14.3</c:v>
                </c:pt>
                <c:pt idx="430">
                  <c:v>14.333333</c:v>
                </c:pt>
                <c:pt idx="431">
                  <c:v>14.366667</c:v>
                </c:pt>
                <c:pt idx="432">
                  <c:v>14.4</c:v>
                </c:pt>
                <c:pt idx="433">
                  <c:v>14.433332999999999</c:v>
                </c:pt>
                <c:pt idx="434">
                  <c:v>14.466666999999999</c:v>
                </c:pt>
                <c:pt idx="435">
                  <c:v>14.5</c:v>
                </c:pt>
                <c:pt idx="436">
                  <c:v>14.533333000000001</c:v>
                </c:pt>
                <c:pt idx="437">
                  <c:v>14.566667000000001</c:v>
                </c:pt>
                <c:pt idx="438">
                  <c:v>14.6</c:v>
                </c:pt>
                <c:pt idx="439">
                  <c:v>14.633333</c:v>
                </c:pt>
                <c:pt idx="440">
                  <c:v>14.666667</c:v>
                </c:pt>
                <c:pt idx="441">
                  <c:v>14.7</c:v>
                </c:pt>
                <c:pt idx="442">
                  <c:v>14.733333</c:v>
                </c:pt>
                <c:pt idx="443">
                  <c:v>14.766667</c:v>
                </c:pt>
                <c:pt idx="444">
                  <c:v>14.8</c:v>
                </c:pt>
                <c:pt idx="445">
                  <c:v>14.833333</c:v>
                </c:pt>
                <c:pt idx="446">
                  <c:v>14.866667</c:v>
                </c:pt>
                <c:pt idx="447">
                  <c:v>14.9</c:v>
                </c:pt>
                <c:pt idx="448">
                  <c:v>14.933332999999999</c:v>
                </c:pt>
                <c:pt idx="449">
                  <c:v>14.966666999999999</c:v>
                </c:pt>
                <c:pt idx="450">
                  <c:v>15</c:v>
                </c:pt>
                <c:pt idx="451">
                  <c:v>15.033333000000001</c:v>
                </c:pt>
                <c:pt idx="452">
                  <c:v>15.066667000000001</c:v>
                </c:pt>
                <c:pt idx="453">
                  <c:v>15.1</c:v>
                </c:pt>
                <c:pt idx="454">
                  <c:v>15.133333</c:v>
                </c:pt>
                <c:pt idx="455">
                  <c:v>15.166667</c:v>
                </c:pt>
                <c:pt idx="456">
                  <c:v>15.2</c:v>
                </c:pt>
                <c:pt idx="457">
                  <c:v>15.233333</c:v>
                </c:pt>
                <c:pt idx="458">
                  <c:v>15.266667</c:v>
                </c:pt>
                <c:pt idx="459">
                  <c:v>15.3</c:v>
                </c:pt>
                <c:pt idx="460">
                  <c:v>15.333333</c:v>
                </c:pt>
                <c:pt idx="461">
                  <c:v>15.366667</c:v>
                </c:pt>
                <c:pt idx="462">
                  <c:v>15.4</c:v>
                </c:pt>
                <c:pt idx="463">
                  <c:v>15.433332999999999</c:v>
                </c:pt>
                <c:pt idx="464">
                  <c:v>15.466666999999999</c:v>
                </c:pt>
                <c:pt idx="465">
                  <c:v>15.5</c:v>
                </c:pt>
                <c:pt idx="466">
                  <c:v>15.533333000000001</c:v>
                </c:pt>
                <c:pt idx="467">
                  <c:v>15.566667000000001</c:v>
                </c:pt>
                <c:pt idx="468">
                  <c:v>15.6</c:v>
                </c:pt>
                <c:pt idx="469">
                  <c:v>15.633333</c:v>
                </c:pt>
                <c:pt idx="470">
                  <c:v>15.666667</c:v>
                </c:pt>
                <c:pt idx="471">
                  <c:v>15.7</c:v>
                </c:pt>
                <c:pt idx="472">
                  <c:v>15.733333</c:v>
                </c:pt>
                <c:pt idx="473">
                  <c:v>15.766667</c:v>
                </c:pt>
                <c:pt idx="474">
                  <c:v>15.8</c:v>
                </c:pt>
                <c:pt idx="475">
                  <c:v>15.833333</c:v>
                </c:pt>
                <c:pt idx="476">
                  <c:v>15.866667</c:v>
                </c:pt>
                <c:pt idx="477">
                  <c:v>15.9</c:v>
                </c:pt>
                <c:pt idx="478">
                  <c:v>15.933332999999999</c:v>
                </c:pt>
                <c:pt idx="479">
                  <c:v>15.966666999999999</c:v>
                </c:pt>
                <c:pt idx="480">
                  <c:v>16</c:v>
                </c:pt>
                <c:pt idx="481">
                  <c:v>16.033332999999999</c:v>
                </c:pt>
                <c:pt idx="482">
                  <c:v>16.066666999999999</c:v>
                </c:pt>
                <c:pt idx="483">
                  <c:v>16.100000000000001</c:v>
                </c:pt>
                <c:pt idx="484">
                  <c:v>16.133333</c:v>
                </c:pt>
                <c:pt idx="485">
                  <c:v>16.166667</c:v>
                </c:pt>
                <c:pt idx="486">
                  <c:v>16.2</c:v>
                </c:pt>
                <c:pt idx="487">
                  <c:v>16.233332999999998</c:v>
                </c:pt>
                <c:pt idx="488">
                  <c:v>16.266667000000002</c:v>
                </c:pt>
                <c:pt idx="489">
                  <c:v>16.3</c:v>
                </c:pt>
                <c:pt idx="490">
                  <c:v>16.333333</c:v>
                </c:pt>
                <c:pt idx="491">
                  <c:v>16.366667</c:v>
                </c:pt>
                <c:pt idx="492">
                  <c:v>16.399999999999999</c:v>
                </c:pt>
                <c:pt idx="493">
                  <c:v>16.433333000000001</c:v>
                </c:pt>
                <c:pt idx="494">
                  <c:v>16.466667000000001</c:v>
                </c:pt>
                <c:pt idx="495">
                  <c:v>16.5</c:v>
                </c:pt>
                <c:pt idx="496">
                  <c:v>16.533332999999999</c:v>
                </c:pt>
                <c:pt idx="497">
                  <c:v>16.566666999999999</c:v>
                </c:pt>
                <c:pt idx="498">
                  <c:v>16.600000000000001</c:v>
                </c:pt>
                <c:pt idx="499">
                  <c:v>16.633333</c:v>
                </c:pt>
                <c:pt idx="500">
                  <c:v>16.666667</c:v>
                </c:pt>
                <c:pt idx="501">
                  <c:v>16.7</c:v>
                </c:pt>
                <c:pt idx="502">
                  <c:v>16.733332999999998</c:v>
                </c:pt>
                <c:pt idx="503">
                  <c:v>16.766667000000002</c:v>
                </c:pt>
                <c:pt idx="504">
                  <c:v>16.8</c:v>
                </c:pt>
                <c:pt idx="505">
                  <c:v>16.833333</c:v>
                </c:pt>
                <c:pt idx="506">
                  <c:v>16.866667</c:v>
                </c:pt>
                <c:pt idx="507">
                  <c:v>16.899999999999999</c:v>
                </c:pt>
                <c:pt idx="508">
                  <c:v>16.933333000000001</c:v>
                </c:pt>
                <c:pt idx="509">
                  <c:v>16.966667000000001</c:v>
                </c:pt>
                <c:pt idx="510">
                  <c:v>17</c:v>
                </c:pt>
                <c:pt idx="511">
                  <c:v>17.033332999999999</c:v>
                </c:pt>
                <c:pt idx="512">
                  <c:v>17.066666999999999</c:v>
                </c:pt>
                <c:pt idx="513">
                  <c:v>17.100000000000001</c:v>
                </c:pt>
                <c:pt idx="514">
                  <c:v>17.133333</c:v>
                </c:pt>
                <c:pt idx="515">
                  <c:v>17.166667</c:v>
                </c:pt>
                <c:pt idx="516">
                  <c:v>17.2</c:v>
                </c:pt>
                <c:pt idx="517">
                  <c:v>17.233332999999998</c:v>
                </c:pt>
                <c:pt idx="518">
                  <c:v>17.266667000000002</c:v>
                </c:pt>
                <c:pt idx="519">
                  <c:v>17.3</c:v>
                </c:pt>
                <c:pt idx="520">
                  <c:v>17.333333</c:v>
                </c:pt>
                <c:pt idx="521">
                  <c:v>17.366667</c:v>
                </c:pt>
                <c:pt idx="522">
                  <c:v>17.399999999999999</c:v>
                </c:pt>
                <c:pt idx="523">
                  <c:v>17.433333000000001</c:v>
                </c:pt>
                <c:pt idx="524">
                  <c:v>17.466667000000001</c:v>
                </c:pt>
                <c:pt idx="525">
                  <c:v>17.5</c:v>
                </c:pt>
                <c:pt idx="526">
                  <c:v>17.533332999999999</c:v>
                </c:pt>
                <c:pt idx="527">
                  <c:v>17.566666999999999</c:v>
                </c:pt>
                <c:pt idx="528">
                  <c:v>17.600000000000001</c:v>
                </c:pt>
                <c:pt idx="529">
                  <c:v>17.633333</c:v>
                </c:pt>
                <c:pt idx="530">
                  <c:v>17.666667</c:v>
                </c:pt>
                <c:pt idx="531">
                  <c:v>17.7</c:v>
                </c:pt>
                <c:pt idx="532">
                  <c:v>17.733332999999998</c:v>
                </c:pt>
                <c:pt idx="533">
                  <c:v>17.766667000000002</c:v>
                </c:pt>
                <c:pt idx="534">
                  <c:v>17.8</c:v>
                </c:pt>
                <c:pt idx="535">
                  <c:v>17.833333</c:v>
                </c:pt>
                <c:pt idx="536">
                  <c:v>17.866667</c:v>
                </c:pt>
                <c:pt idx="537">
                  <c:v>17.899999999999999</c:v>
                </c:pt>
                <c:pt idx="538">
                  <c:v>17.933333000000001</c:v>
                </c:pt>
                <c:pt idx="539">
                  <c:v>17.966667000000001</c:v>
                </c:pt>
                <c:pt idx="540">
                  <c:v>18</c:v>
                </c:pt>
                <c:pt idx="541">
                  <c:v>18.033332999999999</c:v>
                </c:pt>
                <c:pt idx="542">
                  <c:v>18.066666999999999</c:v>
                </c:pt>
                <c:pt idx="543">
                  <c:v>18.100000000000001</c:v>
                </c:pt>
                <c:pt idx="544">
                  <c:v>18.133333</c:v>
                </c:pt>
                <c:pt idx="545">
                  <c:v>18.166667</c:v>
                </c:pt>
                <c:pt idx="546">
                  <c:v>18.2</c:v>
                </c:pt>
                <c:pt idx="547">
                  <c:v>18.233332999999998</c:v>
                </c:pt>
                <c:pt idx="548">
                  <c:v>18.266667000000002</c:v>
                </c:pt>
                <c:pt idx="549">
                  <c:v>18.3</c:v>
                </c:pt>
                <c:pt idx="550">
                  <c:v>18.333333</c:v>
                </c:pt>
                <c:pt idx="551">
                  <c:v>18.366667</c:v>
                </c:pt>
                <c:pt idx="552">
                  <c:v>18.399999999999999</c:v>
                </c:pt>
                <c:pt idx="553">
                  <c:v>18.433333000000001</c:v>
                </c:pt>
                <c:pt idx="554">
                  <c:v>18.466667000000001</c:v>
                </c:pt>
                <c:pt idx="555">
                  <c:v>18.5</c:v>
                </c:pt>
                <c:pt idx="556">
                  <c:v>18.533332999999999</c:v>
                </c:pt>
                <c:pt idx="557">
                  <c:v>18.566666999999999</c:v>
                </c:pt>
                <c:pt idx="558">
                  <c:v>18.600000000000001</c:v>
                </c:pt>
                <c:pt idx="559">
                  <c:v>18.633333</c:v>
                </c:pt>
                <c:pt idx="560">
                  <c:v>18.666667</c:v>
                </c:pt>
                <c:pt idx="561">
                  <c:v>18.7</c:v>
                </c:pt>
                <c:pt idx="562">
                  <c:v>18.733332999999998</c:v>
                </c:pt>
                <c:pt idx="563">
                  <c:v>18.766667000000002</c:v>
                </c:pt>
                <c:pt idx="564">
                  <c:v>18.8</c:v>
                </c:pt>
                <c:pt idx="565">
                  <c:v>18.833333</c:v>
                </c:pt>
                <c:pt idx="566">
                  <c:v>18.866667</c:v>
                </c:pt>
                <c:pt idx="567">
                  <c:v>18.899999999999999</c:v>
                </c:pt>
                <c:pt idx="568">
                  <c:v>18.933333000000001</c:v>
                </c:pt>
                <c:pt idx="569">
                  <c:v>18.966667000000001</c:v>
                </c:pt>
                <c:pt idx="570">
                  <c:v>19</c:v>
                </c:pt>
                <c:pt idx="571">
                  <c:v>19.033332999999999</c:v>
                </c:pt>
                <c:pt idx="572">
                  <c:v>19.066666999999999</c:v>
                </c:pt>
                <c:pt idx="573">
                  <c:v>19.100000000000001</c:v>
                </c:pt>
                <c:pt idx="574">
                  <c:v>19.133333</c:v>
                </c:pt>
                <c:pt idx="575">
                  <c:v>19.166667</c:v>
                </c:pt>
                <c:pt idx="576">
                  <c:v>19.2</c:v>
                </c:pt>
                <c:pt idx="577">
                  <c:v>19.233332999999998</c:v>
                </c:pt>
                <c:pt idx="578">
                  <c:v>19.266667000000002</c:v>
                </c:pt>
                <c:pt idx="579">
                  <c:v>19.3</c:v>
                </c:pt>
                <c:pt idx="580">
                  <c:v>19.333333</c:v>
                </c:pt>
                <c:pt idx="581">
                  <c:v>19.366667</c:v>
                </c:pt>
                <c:pt idx="582">
                  <c:v>19.399999999999999</c:v>
                </c:pt>
                <c:pt idx="583">
                  <c:v>19.433333000000001</c:v>
                </c:pt>
                <c:pt idx="584">
                  <c:v>19.466667000000001</c:v>
                </c:pt>
                <c:pt idx="585">
                  <c:v>19.5</c:v>
                </c:pt>
                <c:pt idx="586">
                  <c:v>19.533332999999999</c:v>
                </c:pt>
                <c:pt idx="587">
                  <c:v>19.566666999999999</c:v>
                </c:pt>
                <c:pt idx="588">
                  <c:v>19.600000000000001</c:v>
                </c:pt>
                <c:pt idx="589">
                  <c:v>19.633333</c:v>
                </c:pt>
                <c:pt idx="590">
                  <c:v>19.666667</c:v>
                </c:pt>
                <c:pt idx="591">
                  <c:v>19.7</c:v>
                </c:pt>
                <c:pt idx="592">
                  <c:v>19.733332999999998</c:v>
                </c:pt>
                <c:pt idx="593">
                  <c:v>19.766667000000002</c:v>
                </c:pt>
                <c:pt idx="594">
                  <c:v>19.8</c:v>
                </c:pt>
                <c:pt idx="595">
                  <c:v>19.833333</c:v>
                </c:pt>
                <c:pt idx="596">
                  <c:v>19.866667</c:v>
                </c:pt>
                <c:pt idx="597">
                  <c:v>19.899999999999999</c:v>
                </c:pt>
                <c:pt idx="598">
                  <c:v>19.933333000000001</c:v>
                </c:pt>
                <c:pt idx="599">
                  <c:v>19.966667000000001</c:v>
                </c:pt>
                <c:pt idx="600">
                  <c:v>20</c:v>
                </c:pt>
                <c:pt idx="601">
                  <c:v>20.033332999999999</c:v>
                </c:pt>
                <c:pt idx="602">
                  <c:v>20.066666999999999</c:v>
                </c:pt>
                <c:pt idx="603">
                  <c:v>20.100000000000001</c:v>
                </c:pt>
                <c:pt idx="604">
                  <c:v>20.133333</c:v>
                </c:pt>
                <c:pt idx="605">
                  <c:v>20.166667</c:v>
                </c:pt>
                <c:pt idx="606">
                  <c:v>20.2</c:v>
                </c:pt>
                <c:pt idx="607">
                  <c:v>20.233332999999998</c:v>
                </c:pt>
                <c:pt idx="608">
                  <c:v>20.266667000000002</c:v>
                </c:pt>
                <c:pt idx="609">
                  <c:v>20.3</c:v>
                </c:pt>
                <c:pt idx="610">
                  <c:v>20.333333</c:v>
                </c:pt>
                <c:pt idx="611">
                  <c:v>20.366667</c:v>
                </c:pt>
                <c:pt idx="612">
                  <c:v>20.399999999999999</c:v>
                </c:pt>
                <c:pt idx="613">
                  <c:v>20.433333000000001</c:v>
                </c:pt>
                <c:pt idx="614">
                  <c:v>20.466667000000001</c:v>
                </c:pt>
                <c:pt idx="615">
                  <c:v>20.5</c:v>
                </c:pt>
                <c:pt idx="616">
                  <c:v>20.533332999999999</c:v>
                </c:pt>
                <c:pt idx="617">
                  <c:v>20.566666999999999</c:v>
                </c:pt>
                <c:pt idx="618">
                  <c:v>20.6</c:v>
                </c:pt>
                <c:pt idx="619">
                  <c:v>20.633333</c:v>
                </c:pt>
                <c:pt idx="620">
                  <c:v>20.666667</c:v>
                </c:pt>
                <c:pt idx="621">
                  <c:v>20.7</c:v>
                </c:pt>
                <c:pt idx="622">
                  <c:v>20.733332999999998</c:v>
                </c:pt>
                <c:pt idx="623">
                  <c:v>20.766667000000002</c:v>
                </c:pt>
                <c:pt idx="624">
                  <c:v>20.8</c:v>
                </c:pt>
                <c:pt idx="625">
                  <c:v>20.833333</c:v>
                </c:pt>
                <c:pt idx="626">
                  <c:v>20.866667</c:v>
                </c:pt>
                <c:pt idx="627">
                  <c:v>20.9</c:v>
                </c:pt>
                <c:pt idx="628">
                  <c:v>20.933333000000001</c:v>
                </c:pt>
                <c:pt idx="629">
                  <c:v>20.966667000000001</c:v>
                </c:pt>
                <c:pt idx="630">
                  <c:v>21</c:v>
                </c:pt>
                <c:pt idx="631">
                  <c:v>21.033332999999999</c:v>
                </c:pt>
                <c:pt idx="632">
                  <c:v>21.066666999999999</c:v>
                </c:pt>
                <c:pt idx="633">
                  <c:v>21.1</c:v>
                </c:pt>
                <c:pt idx="634">
                  <c:v>21.133333</c:v>
                </c:pt>
                <c:pt idx="635">
                  <c:v>21.166667</c:v>
                </c:pt>
                <c:pt idx="636">
                  <c:v>21.2</c:v>
                </c:pt>
                <c:pt idx="637">
                  <c:v>21.233332999999998</c:v>
                </c:pt>
                <c:pt idx="638">
                  <c:v>21.266667000000002</c:v>
                </c:pt>
                <c:pt idx="639">
                  <c:v>21.3</c:v>
                </c:pt>
                <c:pt idx="640">
                  <c:v>21.333333</c:v>
                </c:pt>
                <c:pt idx="641">
                  <c:v>21.366667</c:v>
                </c:pt>
                <c:pt idx="642">
                  <c:v>21.4</c:v>
                </c:pt>
                <c:pt idx="643">
                  <c:v>21.433333000000001</c:v>
                </c:pt>
                <c:pt idx="644">
                  <c:v>21.466667000000001</c:v>
                </c:pt>
                <c:pt idx="645">
                  <c:v>21.5</c:v>
                </c:pt>
                <c:pt idx="646">
                  <c:v>21.533332999999999</c:v>
                </c:pt>
                <c:pt idx="647">
                  <c:v>21.566666999999999</c:v>
                </c:pt>
                <c:pt idx="648">
                  <c:v>21.6</c:v>
                </c:pt>
                <c:pt idx="649">
                  <c:v>21.633333</c:v>
                </c:pt>
                <c:pt idx="650">
                  <c:v>21.666667</c:v>
                </c:pt>
                <c:pt idx="651">
                  <c:v>21.7</c:v>
                </c:pt>
                <c:pt idx="652">
                  <c:v>21.733332999999998</c:v>
                </c:pt>
                <c:pt idx="653">
                  <c:v>21.766667000000002</c:v>
                </c:pt>
                <c:pt idx="654">
                  <c:v>21.8</c:v>
                </c:pt>
                <c:pt idx="655">
                  <c:v>21.833333</c:v>
                </c:pt>
                <c:pt idx="656">
                  <c:v>21.866667</c:v>
                </c:pt>
                <c:pt idx="657">
                  <c:v>21.9</c:v>
                </c:pt>
                <c:pt idx="658">
                  <c:v>21.933333000000001</c:v>
                </c:pt>
                <c:pt idx="659">
                  <c:v>21.966667000000001</c:v>
                </c:pt>
                <c:pt idx="660">
                  <c:v>22</c:v>
                </c:pt>
                <c:pt idx="661">
                  <c:v>22.033332999999999</c:v>
                </c:pt>
                <c:pt idx="662">
                  <c:v>22.066666999999999</c:v>
                </c:pt>
                <c:pt idx="663">
                  <c:v>22.1</c:v>
                </c:pt>
                <c:pt idx="664">
                  <c:v>22.133333</c:v>
                </c:pt>
                <c:pt idx="665">
                  <c:v>22.166667</c:v>
                </c:pt>
                <c:pt idx="666">
                  <c:v>22.2</c:v>
                </c:pt>
                <c:pt idx="667">
                  <c:v>22.233332999999998</c:v>
                </c:pt>
                <c:pt idx="668">
                  <c:v>22.266667000000002</c:v>
                </c:pt>
                <c:pt idx="669">
                  <c:v>22.3</c:v>
                </c:pt>
                <c:pt idx="670">
                  <c:v>22.333333</c:v>
                </c:pt>
                <c:pt idx="671">
                  <c:v>22.366667</c:v>
                </c:pt>
                <c:pt idx="672">
                  <c:v>22.4</c:v>
                </c:pt>
                <c:pt idx="673">
                  <c:v>22.433333000000001</c:v>
                </c:pt>
                <c:pt idx="674">
                  <c:v>22.466667000000001</c:v>
                </c:pt>
                <c:pt idx="675">
                  <c:v>22.5</c:v>
                </c:pt>
                <c:pt idx="676">
                  <c:v>22.533332999999999</c:v>
                </c:pt>
                <c:pt idx="677">
                  <c:v>22.566666999999999</c:v>
                </c:pt>
                <c:pt idx="678">
                  <c:v>22.6</c:v>
                </c:pt>
                <c:pt idx="679">
                  <c:v>22.633333</c:v>
                </c:pt>
                <c:pt idx="680">
                  <c:v>22.666667</c:v>
                </c:pt>
                <c:pt idx="681">
                  <c:v>22.7</c:v>
                </c:pt>
                <c:pt idx="682">
                  <c:v>22.733332999999998</c:v>
                </c:pt>
                <c:pt idx="683">
                  <c:v>22.766667000000002</c:v>
                </c:pt>
                <c:pt idx="684">
                  <c:v>22.8</c:v>
                </c:pt>
                <c:pt idx="685">
                  <c:v>22.833333</c:v>
                </c:pt>
                <c:pt idx="686">
                  <c:v>22.866667</c:v>
                </c:pt>
                <c:pt idx="687">
                  <c:v>22.9</c:v>
                </c:pt>
                <c:pt idx="688">
                  <c:v>22.933333000000001</c:v>
                </c:pt>
                <c:pt idx="689">
                  <c:v>22.966667000000001</c:v>
                </c:pt>
                <c:pt idx="690">
                  <c:v>23</c:v>
                </c:pt>
                <c:pt idx="691">
                  <c:v>23.033332999999999</c:v>
                </c:pt>
                <c:pt idx="692">
                  <c:v>23.066666999999999</c:v>
                </c:pt>
                <c:pt idx="693">
                  <c:v>23.1</c:v>
                </c:pt>
                <c:pt idx="694">
                  <c:v>23.133333</c:v>
                </c:pt>
                <c:pt idx="695">
                  <c:v>23.166667</c:v>
                </c:pt>
                <c:pt idx="696">
                  <c:v>23.2</c:v>
                </c:pt>
                <c:pt idx="697">
                  <c:v>23.233332999999998</c:v>
                </c:pt>
                <c:pt idx="698">
                  <c:v>23.266667000000002</c:v>
                </c:pt>
                <c:pt idx="699">
                  <c:v>23.3</c:v>
                </c:pt>
                <c:pt idx="700">
                  <c:v>23.333333</c:v>
                </c:pt>
                <c:pt idx="701">
                  <c:v>23.366667</c:v>
                </c:pt>
                <c:pt idx="702">
                  <c:v>23.4</c:v>
                </c:pt>
                <c:pt idx="703">
                  <c:v>23.433333000000001</c:v>
                </c:pt>
                <c:pt idx="704">
                  <c:v>23.466667000000001</c:v>
                </c:pt>
                <c:pt idx="705">
                  <c:v>23.5</c:v>
                </c:pt>
                <c:pt idx="706">
                  <c:v>23.533332999999999</c:v>
                </c:pt>
                <c:pt idx="707">
                  <c:v>23.566666999999999</c:v>
                </c:pt>
                <c:pt idx="708">
                  <c:v>23.6</c:v>
                </c:pt>
                <c:pt idx="709">
                  <c:v>23.633333</c:v>
                </c:pt>
                <c:pt idx="710">
                  <c:v>23.666667</c:v>
                </c:pt>
                <c:pt idx="711">
                  <c:v>23.7</c:v>
                </c:pt>
                <c:pt idx="712">
                  <c:v>23.733332999999998</c:v>
                </c:pt>
                <c:pt idx="713">
                  <c:v>23.766667000000002</c:v>
                </c:pt>
                <c:pt idx="714">
                  <c:v>23.8</c:v>
                </c:pt>
                <c:pt idx="715">
                  <c:v>23.833333</c:v>
                </c:pt>
                <c:pt idx="716">
                  <c:v>23.866667</c:v>
                </c:pt>
                <c:pt idx="717">
                  <c:v>23.9</c:v>
                </c:pt>
                <c:pt idx="718">
                  <c:v>23.933333000000001</c:v>
                </c:pt>
                <c:pt idx="719">
                  <c:v>23.966667000000001</c:v>
                </c:pt>
                <c:pt idx="720">
                  <c:v>24</c:v>
                </c:pt>
                <c:pt idx="721">
                  <c:v>24.033332999999999</c:v>
                </c:pt>
                <c:pt idx="722">
                  <c:v>24.066666999999999</c:v>
                </c:pt>
                <c:pt idx="723">
                  <c:v>24.1</c:v>
                </c:pt>
                <c:pt idx="724">
                  <c:v>24.133333</c:v>
                </c:pt>
                <c:pt idx="725">
                  <c:v>24.166667</c:v>
                </c:pt>
                <c:pt idx="726">
                  <c:v>24.2</c:v>
                </c:pt>
                <c:pt idx="727">
                  <c:v>24.233332999999998</c:v>
                </c:pt>
                <c:pt idx="728">
                  <c:v>24.266667000000002</c:v>
                </c:pt>
                <c:pt idx="729">
                  <c:v>24.3</c:v>
                </c:pt>
                <c:pt idx="730">
                  <c:v>24.333333</c:v>
                </c:pt>
                <c:pt idx="731">
                  <c:v>24.366667</c:v>
                </c:pt>
                <c:pt idx="732">
                  <c:v>24.4</c:v>
                </c:pt>
                <c:pt idx="733">
                  <c:v>24.433333000000001</c:v>
                </c:pt>
                <c:pt idx="734">
                  <c:v>24.466667000000001</c:v>
                </c:pt>
                <c:pt idx="735">
                  <c:v>24.5</c:v>
                </c:pt>
                <c:pt idx="736">
                  <c:v>24.533332999999999</c:v>
                </c:pt>
                <c:pt idx="737">
                  <c:v>24.566666999999999</c:v>
                </c:pt>
                <c:pt idx="738">
                  <c:v>24.6</c:v>
                </c:pt>
                <c:pt idx="739">
                  <c:v>24.633333</c:v>
                </c:pt>
                <c:pt idx="740">
                  <c:v>24.666667</c:v>
                </c:pt>
                <c:pt idx="741">
                  <c:v>24.7</c:v>
                </c:pt>
                <c:pt idx="742">
                  <c:v>24.733332999999998</c:v>
                </c:pt>
                <c:pt idx="743">
                  <c:v>24.766667000000002</c:v>
                </c:pt>
                <c:pt idx="744">
                  <c:v>24.8</c:v>
                </c:pt>
                <c:pt idx="745">
                  <c:v>24.833333</c:v>
                </c:pt>
                <c:pt idx="746">
                  <c:v>24.866667</c:v>
                </c:pt>
                <c:pt idx="747">
                  <c:v>24.9</c:v>
                </c:pt>
                <c:pt idx="748">
                  <c:v>24.933333000000001</c:v>
                </c:pt>
                <c:pt idx="749">
                  <c:v>24.966667000000001</c:v>
                </c:pt>
                <c:pt idx="750">
                  <c:v>25</c:v>
                </c:pt>
                <c:pt idx="751">
                  <c:v>25.033332999999999</c:v>
                </c:pt>
                <c:pt idx="752">
                  <c:v>25.066666999999999</c:v>
                </c:pt>
                <c:pt idx="753">
                  <c:v>25.1</c:v>
                </c:pt>
                <c:pt idx="754">
                  <c:v>25.133333</c:v>
                </c:pt>
                <c:pt idx="755">
                  <c:v>25.166667</c:v>
                </c:pt>
                <c:pt idx="756">
                  <c:v>25.2</c:v>
                </c:pt>
                <c:pt idx="757">
                  <c:v>25.233332999999998</c:v>
                </c:pt>
                <c:pt idx="758">
                  <c:v>25.266667000000002</c:v>
                </c:pt>
                <c:pt idx="759">
                  <c:v>25.3</c:v>
                </c:pt>
                <c:pt idx="760">
                  <c:v>25.333333</c:v>
                </c:pt>
                <c:pt idx="761">
                  <c:v>25.366667</c:v>
                </c:pt>
                <c:pt idx="762">
                  <c:v>25.4</c:v>
                </c:pt>
                <c:pt idx="763">
                  <c:v>25.433333000000001</c:v>
                </c:pt>
                <c:pt idx="764">
                  <c:v>25.466667000000001</c:v>
                </c:pt>
                <c:pt idx="765">
                  <c:v>25.5</c:v>
                </c:pt>
                <c:pt idx="766">
                  <c:v>25.533332999999999</c:v>
                </c:pt>
                <c:pt idx="767">
                  <c:v>25.566666999999999</c:v>
                </c:pt>
                <c:pt idx="768">
                  <c:v>25.6</c:v>
                </c:pt>
                <c:pt idx="769">
                  <c:v>25.633333</c:v>
                </c:pt>
                <c:pt idx="770">
                  <c:v>25.666667</c:v>
                </c:pt>
                <c:pt idx="771">
                  <c:v>25.7</c:v>
                </c:pt>
                <c:pt idx="772">
                  <c:v>25.733332999999998</c:v>
                </c:pt>
                <c:pt idx="773">
                  <c:v>25.766667000000002</c:v>
                </c:pt>
                <c:pt idx="774">
                  <c:v>25.8</c:v>
                </c:pt>
                <c:pt idx="775">
                  <c:v>25.833333</c:v>
                </c:pt>
                <c:pt idx="776">
                  <c:v>25.866667</c:v>
                </c:pt>
                <c:pt idx="777">
                  <c:v>25.9</c:v>
                </c:pt>
                <c:pt idx="778">
                  <c:v>25.933333000000001</c:v>
                </c:pt>
                <c:pt idx="779">
                  <c:v>25.966667000000001</c:v>
                </c:pt>
                <c:pt idx="780">
                  <c:v>26</c:v>
                </c:pt>
                <c:pt idx="781">
                  <c:v>26.033332999999999</c:v>
                </c:pt>
                <c:pt idx="782">
                  <c:v>26.066666999999999</c:v>
                </c:pt>
                <c:pt idx="783">
                  <c:v>26.1</c:v>
                </c:pt>
                <c:pt idx="784">
                  <c:v>26.133333</c:v>
                </c:pt>
                <c:pt idx="785">
                  <c:v>26.166667</c:v>
                </c:pt>
                <c:pt idx="786">
                  <c:v>26.2</c:v>
                </c:pt>
                <c:pt idx="787">
                  <c:v>26.233332999999998</c:v>
                </c:pt>
                <c:pt idx="788">
                  <c:v>26.266667000000002</c:v>
                </c:pt>
                <c:pt idx="789">
                  <c:v>26.3</c:v>
                </c:pt>
                <c:pt idx="790">
                  <c:v>26.333333</c:v>
                </c:pt>
                <c:pt idx="791">
                  <c:v>26.366667</c:v>
                </c:pt>
                <c:pt idx="792">
                  <c:v>26.4</c:v>
                </c:pt>
                <c:pt idx="793">
                  <c:v>26.433333000000001</c:v>
                </c:pt>
                <c:pt idx="794">
                  <c:v>26.466667000000001</c:v>
                </c:pt>
                <c:pt idx="795">
                  <c:v>26.5</c:v>
                </c:pt>
                <c:pt idx="796">
                  <c:v>26.533332999999999</c:v>
                </c:pt>
                <c:pt idx="797">
                  <c:v>26.566666999999999</c:v>
                </c:pt>
                <c:pt idx="798">
                  <c:v>26.6</c:v>
                </c:pt>
                <c:pt idx="799">
                  <c:v>26.633333</c:v>
                </c:pt>
                <c:pt idx="800">
                  <c:v>26.666667</c:v>
                </c:pt>
                <c:pt idx="801">
                  <c:v>26.7</c:v>
                </c:pt>
                <c:pt idx="802">
                  <c:v>26.733332999999998</c:v>
                </c:pt>
                <c:pt idx="803">
                  <c:v>26.766667000000002</c:v>
                </c:pt>
                <c:pt idx="804">
                  <c:v>26.8</c:v>
                </c:pt>
                <c:pt idx="805">
                  <c:v>26.833333</c:v>
                </c:pt>
                <c:pt idx="806">
                  <c:v>26.866667</c:v>
                </c:pt>
                <c:pt idx="807">
                  <c:v>26.9</c:v>
                </c:pt>
                <c:pt idx="808">
                  <c:v>26.933333000000001</c:v>
                </c:pt>
                <c:pt idx="809">
                  <c:v>26.966667000000001</c:v>
                </c:pt>
                <c:pt idx="810">
                  <c:v>27</c:v>
                </c:pt>
                <c:pt idx="811">
                  <c:v>27.033332999999999</c:v>
                </c:pt>
                <c:pt idx="812">
                  <c:v>27.066666999999999</c:v>
                </c:pt>
                <c:pt idx="813">
                  <c:v>27.1</c:v>
                </c:pt>
                <c:pt idx="814">
                  <c:v>27.133333</c:v>
                </c:pt>
                <c:pt idx="815">
                  <c:v>27.166667</c:v>
                </c:pt>
                <c:pt idx="816">
                  <c:v>27.2</c:v>
                </c:pt>
                <c:pt idx="817">
                  <c:v>27.233332999999998</c:v>
                </c:pt>
                <c:pt idx="818">
                  <c:v>27.266667000000002</c:v>
                </c:pt>
                <c:pt idx="819">
                  <c:v>27.3</c:v>
                </c:pt>
                <c:pt idx="820">
                  <c:v>27.333333</c:v>
                </c:pt>
                <c:pt idx="821">
                  <c:v>27.366667</c:v>
                </c:pt>
                <c:pt idx="822">
                  <c:v>27.4</c:v>
                </c:pt>
                <c:pt idx="823">
                  <c:v>27.433333000000001</c:v>
                </c:pt>
                <c:pt idx="824">
                  <c:v>27.466667000000001</c:v>
                </c:pt>
                <c:pt idx="825">
                  <c:v>27.5</c:v>
                </c:pt>
                <c:pt idx="826">
                  <c:v>27.533332999999999</c:v>
                </c:pt>
                <c:pt idx="827">
                  <c:v>27.566666999999999</c:v>
                </c:pt>
                <c:pt idx="828">
                  <c:v>27.6</c:v>
                </c:pt>
                <c:pt idx="829">
                  <c:v>27.633333</c:v>
                </c:pt>
                <c:pt idx="830">
                  <c:v>27.666667</c:v>
                </c:pt>
                <c:pt idx="831">
                  <c:v>27.7</c:v>
                </c:pt>
                <c:pt idx="832">
                  <c:v>27.733332999999998</c:v>
                </c:pt>
                <c:pt idx="833">
                  <c:v>27.766667000000002</c:v>
                </c:pt>
                <c:pt idx="834">
                  <c:v>27.8</c:v>
                </c:pt>
                <c:pt idx="835">
                  <c:v>27.833333</c:v>
                </c:pt>
                <c:pt idx="836">
                  <c:v>27.866667</c:v>
                </c:pt>
                <c:pt idx="837">
                  <c:v>27.9</c:v>
                </c:pt>
                <c:pt idx="838">
                  <c:v>27.933333000000001</c:v>
                </c:pt>
                <c:pt idx="839">
                  <c:v>27.966667000000001</c:v>
                </c:pt>
                <c:pt idx="840">
                  <c:v>28</c:v>
                </c:pt>
                <c:pt idx="841">
                  <c:v>28.033332999999999</c:v>
                </c:pt>
                <c:pt idx="842">
                  <c:v>28.066666999999999</c:v>
                </c:pt>
                <c:pt idx="843">
                  <c:v>28.1</c:v>
                </c:pt>
                <c:pt idx="844">
                  <c:v>28.133333</c:v>
                </c:pt>
                <c:pt idx="845">
                  <c:v>28.166667</c:v>
                </c:pt>
                <c:pt idx="846">
                  <c:v>28.2</c:v>
                </c:pt>
                <c:pt idx="847">
                  <c:v>28.233332999999998</c:v>
                </c:pt>
                <c:pt idx="848">
                  <c:v>28.266667000000002</c:v>
                </c:pt>
                <c:pt idx="849">
                  <c:v>28.3</c:v>
                </c:pt>
                <c:pt idx="850">
                  <c:v>28.333333</c:v>
                </c:pt>
                <c:pt idx="851">
                  <c:v>28.366667</c:v>
                </c:pt>
                <c:pt idx="852">
                  <c:v>28.4</c:v>
                </c:pt>
                <c:pt idx="853">
                  <c:v>28.433333000000001</c:v>
                </c:pt>
                <c:pt idx="854">
                  <c:v>28.466667000000001</c:v>
                </c:pt>
                <c:pt idx="855">
                  <c:v>28.5</c:v>
                </c:pt>
                <c:pt idx="856">
                  <c:v>28.533332999999999</c:v>
                </c:pt>
                <c:pt idx="857">
                  <c:v>28.566666999999999</c:v>
                </c:pt>
                <c:pt idx="858">
                  <c:v>28.6</c:v>
                </c:pt>
                <c:pt idx="859">
                  <c:v>28.633333</c:v>
                </c:pt>
                <c:pt idx="860">
                  <c:v>28.666667</c:v>
                </c:pt>
                <c:pt idx="861">
                  <c:v>28.7</c:v>
                </c:pt>
                <c:pt idx="862">
                  <c:v>28.733332999999998</c:v>
                </c:pt>
                <c:pt idx="863">
                  <c:v>28.766667000000002</c:v>
                </c:pt>
                <c:pt idx="864">
                  <c:v>28.8</c:v>
                </c:pt>
                <c:pt idx="865">
                  <c:v>28.833333</c:v>
                </c:pt>
                <c:pt idx="866">
                  <c:v>28.866667</c:v>
                </c:pt>
                <c:pt idx="867">
                  <c:v>28.9</c:v>
                </c:pt>
                <c:pt idx="868">
                  <c:v>28.933333000000001</c:v>
                </c:pt>
                <c:pt idx="869">
                  <c:v>28.966667000000001</c:v>
                </c:pt>
                <c:pt idx="870">
                  <c:v>29</c:v>
                </c:pt>
                <c:pt idx="871">
                  <c:v>29.033332999999999</c:v>
                </c:pt>
                <c:pt idx="872">
                  <c:v>29.066666999999999</c:v>
                </c:pt>
                <c:pt idx="873">
                  <c:v>29.1</c:v>
                </c:pt>
                <c:pt idx="874">
                  <c:v>29.133333</c:v>
                </c:pt>
                <c:pt idx="875">
                  <c:v>29.166667</c:v>
                </c:pt>
                <c:pt idx="876">
                  <c:v>29.2</c:v>
                </c:pt>
                <c:pt idx="877">
                  <c:v>29.233332999999998</c:v>
                </c:pt>
                <c:pt idx="878">
                  <c:v>29.266667000000002</c:v>
                </c:pt>
                <c:pt idx="879">
                  <c:v>29.3</c:v>
                </c:pt>
                <c:pt idx="880">
                  <c:v>29.333333</c:v>
                </c:pt>
                <c:pt idx="881">
                  <c:v>29.366667</c:v>
                </c:pt>
                <c:pt idx="882">
                  <c:v>29.4</c:v>
                </c:pt>
                <c:pt idx="883">
                  <c:v>29.433333000000001</c:v>
                </c:pt>
                <c:pt idx="884">
                  <c:v>29.466667000000001</c:v>
                </c:pt>
                <c:pt idx="885">
                  <c:v>29.5</c:v>
                </c:pt>
                <c:pt idx="886">
                  <c:v>29.533332999999999</c:v>
                </c:pt>
                <c:pt idx="887">
                  <c:v>29.566666999999999</c:v>
                </c:pt>
                <c:pt idx="888">
                  <c:v>29.6</c:v>
                </c:pt>
                <c:pt idx="889">
                  <c:v>29.633333</c:v>
                </c:pt>
                <c:pt idx="890">
                  <c:v>29.666667</c:v>
                </c:pt>
                <c:pt idx="891">
                  <c:v>29.7</c:v>
                </c:pt>
                <c:pt idx="892">
                  <c:v>29.733332999999998</c:v>
                </c:pt>
                <c:pt idx="893">
                  <c:v>29.766667000000002</c:v>
                </c:pt>
                <c:pt idx="894">
                  <c:v>29.8</c:v>
                </c:pt>
                <c:pt idx="895">
                  <c:v>29.833333</c:v>
                </c:pt>
                <c:pt idx="896">
                  <c:v>29.866667</c:v>
                </c:pt>
                <c:pt idx="897">
                  <c:v>29.9</c:v>
                </c:pt>
                <c:pt idx="898">
                  <c:v>29.933333000000001</c:v>
                </c:pt>
                <c:pt idx="899">
                  <c:v>29.966667000000001</c:v>
                </c:pt>
                <c:pt idx="900">
                  <c:v>30</c:v>
                </c:pt>
                <c:pt idx="901">
                  <c:v>30.033332999999999</c:v>
                </c:pt>
                <c:pt idx="902">
                  <c:v>30.066666999999999</c:v>
                </c:pt>
                <c:pt idx="903">
                  <c:v>30.1</c:v>
                </c:pt>
                <c:pt idx="904">
                  <c:v>30.133333</c:v>
                </c:pt>
                <c:pt idx="905">
                  <c:v>30.166667</c:v>
                </c:pt>
                <c:pt idx="906">
                  <c:v>30.2</c:v>
                </c:pt>
                <c:pt idx="907">
                  <c:v>30.233332999999998</c:v>
                </c:pt>
                <c:pt idx="908">
                  <c:v>30.266667000000002</c:v>
                </c:pt>
                <c:pt idx="909">
                  <c:v>30.3</c:v>
                </c:pt>
                <c:pt idx="910">
                  <c:v>30.333333</c:v>
                </c:pt>
                <c:pt idx="911">
                  <c:v>30.366667</c:v>
                </c:pt>
                <c:pt idx="912">
                  <c:v>30.4</c:v>
                </c:pt>
                <c:pt idx="913">
                  <c:v>30.433333000000001</c:v>
                </c:pt>
                <c:pt idx="914">
                  <c:v>30.466667000000001</c:v>
                </c:pt>
                <c:pt idx="915">
                  <c:v>30.5</c:v>
                </c:pt>
                <c:pt idx="916">
                  <c:v>30.533332999999999</c:v>
                </c:pt>
                <c:pt idx="917">
                  <c:v>30.566666999999999</c:v>
                </c:pt>
                <c:pt idx="918">
                  <c:v>30.6</c:v>
                </c:pt>
                <c:pt idx="919">
                  <c:v>30.633333</c:v>
                </c:pt>
                <c:pt idx="920">
                  <c:v>30.666667</c:v>
                </c:pt>
                <c:pt idx="921">
                  <c:v>30.7</c:v>
                </c:pt>
                <c:pt idx="922">
                  <c:v>30.733332999999998</c:v>
                </c:pt>
                <c:pt idx="923">
                  <c:v>30.766667000000002</c:v>
                </c:pt>
                <c:pt idx="924">
                  <c:v>30.8</c:v>
                </c:pt>
                <c:pt idx="925">
                  <c:v>30.833333</c:v>
                </c:pt>
                <c:pt idx="926">
                  <c:v>30.866667</c:v>
                </c:pt>
                <c:pt idx="927">
                  <c:v>30.9</c:v>
                </c:pt>
                <c:pt idx="928">
                  <c:v>30.933333000000001</c:v>
                </c:pt>
                <c:pt idx="929">
                  <c:v>30.966667000000001</c:v>
                </c:pt>
                <c:pt idx="930">
                  <c:v>31</c:v>
                </c:pt>
                <c:pt idx="931">
                  <c:v>31.033332999999999</c:v>
                </c:pt>
                <c:pt idx="932">
                  <c:v>31.066666999999999</c:v>
                </c:pt>
                <c:pt idx="933">
                  <c:v>31.1</c:v>
                </c:pt>
                <c:pt idx="934">
                  <c:v>31.133333</c:v>
                </c:pt>
                <c:pt idx="935">
                  <c:v>31.166667</c:v>
                </c:pt>
                <c:pt idx="936">
                  <c:v>31.2</c:v>
                </c:pt>
                <c:pt idx="937">
                  <c:v>31.233332999999998</c:v>
                </c:pt>
                <c:pt idx="938">
                  <c:v>31.266667000000002</c:v>
                </c:pt>
                <c:pt idx="939">
                  <c:v>31.3</c:v>
                </c:pt>
                <c:pt idx="940">
                  <c:v>31.333333</c:v>
                </c:pt>
                <c:pt idx="941">
                  <c:v>31.366667</c:v>
                </c:pt>
                <c:pt idx="942">
                  <c:v>31.4</c:v>
                </c:pt>
                <c:pt idx="943">
                  <c:v>31.433333000000001</c:v>
                </c:pt>
                <c:pt idx="944">
                  <c:v>31.466667000000001</c:v>
                </c:pt>
                <c:pt idx="945">
                  <c:v>31.5</c:v>
                </c:pt>
                <c:pt idx="946">
                  <c:v>31.533332999999999</c:v>
                </c:pt>
                <c:pt idx="947">
                  <c:v>31.566666999999999</c:v>
                </c:pt>
                <c:pt idx="948">
                  <c:v>31.6</c:v>
                </c:pt>
                <c:pt idx="949">
                  <c:v>31.633333</c:v>
                </c:pt>
                <c:pt idx="950">
                  <c:v>31.666667</c:v>
                </c:pt>
                <c:pt idx="951">
                  <c:v>31.7</c:v>
                </c:pt>
                <c:pt idx="952">
                  <c:v>31.733332999999998</c:v>
                </c:pt>
                <c:pt idx="953">
                  <c:v>31.766667000000002</c:v>
                </c:pt>
                <c:pt idx="954">
                  <c:v>31.8</c:v>
                </c:pt>
                <c:pt idx="955">
                  <c:v>31.833333</c:v>
                </c:pt>
                <c:pt idx="956">
                  <c:v>31.866667</c:v>
                </c:pt>
                <c:pt idx="957">
                  <c:v>31.9</c:v>
                </c:pt>
                <c:pt idx="958">
                  <c:v>31.933333000000001</c:v>
                </c:pt>
                <c:pt idx="959">
                  <c:v>31.966667000000001</c:v>
                </c:pt>
                <c:pt idx="960">
                  <c:v>32</c:v>
                </c:pt>
                <c:pt idx="961">
                  <c:v>32.033332999999999</c:v>
                </c:pt>
                <c:pt idx="962">
                  <c:v>32.066667000000002</c:v>
                </c:pt>
                <c:pt idx="963">
                  <c:v>32.1</c:v>
                </c:pt>
                <c:pt idx="964">
                  <c:v>32.133333</c:v>
                </c:pt>
                <c:pt idx="965">
                  <c:v>32.166666999999997</c:v>
                </c:pt>
                <c:pt idx="966">
                  <c:v>32.200000000000003</c:v>
                </c:pt>
                <c:pt idx="967">
                  <c:v>32.233333000000002</c:v>
                </c:pt>
                <c:pt idx="968">
                  <c:v>32.266666999999998</c:v>
                </c:pt>
                <c:pt idx="969">
                  <c:v>32.299999999999997</c:v>
                </c:pt>
                <c:pt idx="970">
                  <c:v>32.333333000000003</c:v>
                </c:pt>
                <c:pt idx="971">
                  <c:v>32.366667</c:v>
                </c:pt>
                <c:pt idx="972">
                  <c:v>32.4</c:v>
                </c:pt>
                <c:pt idx="973">
                  <c:v>32.433332999999998</c:v>
                </c:pt>
                <c:pt idx="974">
                  <c:v>32.466667000000001</c:v>
                </c:pt>
                <c:pt idx="975">
                  <c:v>32.5</c:v>
                </c:pt>
                <c:pt idx="976">
                  <c:v>32.533332999999999</c:v>
                </c:pt>
                <c:pt idx="977">
                  <c:v>32.566667000000002</c:v>
                </c:pt>
                <c:pt idx="978">
                  <c:v>32.6</c:v>
                </c:pt>
                <c:pt idx="979">
                  <c:v>32.633333</c:v>
                </c:pt>
                <c:pt idx="980">
                  <c:v>32.666666999999997</c:v>
                </c:pt>
                <c:pt idx="981">
                  <c:v>32.700000000000003</c:v>
                </c:pt>
                <c:pt idx="982">
                  <c:v>32.733333000000002</c:v>
                </c:pt>
                <c:pt idx="983">
                  <c:v>32.766666999999998</c:v>
                </c:pt>
                <c:pt idx="984">
                  <c:v>32.799999999999997</c:v>
                </c:pt>
                <c:pt idx="985">
                  <c:v>32.833333000000003</c:v>
                </c:pt>
                <c:pt idx="986">
                  <c:v>32.866667</c:v>
                </c:pt>
                <c:pt idx="987">
                  <c:v>32.9</c:v>
                </c:pt>
                <c:pt idx="988">
                  <c:v>32.933332999999998</c:v>
                </c:pt>
                <c:pt idx="989">
                  <c:v>32.966667000000001</c:v>
                </c:pt>
                <c:pt idx="990">
                  <c:v>33</c:v>
                </c:pt>
                <c:pt idx="991">
                  <c:v>33.033332999999999</c:v>
                </c:pt>
                <c:pt idx="992">
                  <c:v>33.066667000000002</c:v>
                </c:pt>
                <c:pt idx="993">
                  <c:v>33.1</c:v>
                </c:pt>
                <c:pt idx="994">
                  <c:v>33.133333</c:v>
                </c:pt>
                <c:pt idx="995">
                  <c:v>33.166666999999997</c:v>
                </c:pt>
                <c:pt idx="996">
                  <c:v>33.200000000000003</c:v>
                </c:pt>
                <c:pt idx="997">
                  <c:v>33.233333000000002</c:v>
                </c:pt>
                <c:pt idx="998">
                  <c:v>33.266666999999998</c:v>
                </c:pt>
                <c:pt idx="999">
                  <c:v>33.299999999999997</c:v>
                </c:pt>
                <c:pt idx="1000">
                  <c:v>33.333333000000003</c:v>
                </c:pt>
                <c:pt idx="1001">
                  <c:v>33.366667</c:v>
                </c:pt>
                <c:pt idx="1002">
                  <c:v>33.4</c:v>
                </c:pt>
                <c:pt idx="1003">
                  <c:v>33.433332999999998</c:v>
                </c:pt>
                <c:pt idx="1004">
                  <c:v>33.466667000000001</c:v>
                </c:pt>
                <c:pt idx="1005">
                  <c:v>33.5</c:v>
                </c:pt>
                <c:pt idx="1006">
                  <c:v>33.533332999999999</c:v>
                </c:pt>
                <c:pt idx="1007">
                  <c:v>33.566667000000002</c:v>
                </c:pt>
                <c:pt idx="1008">
                  <c:v>33.6</c:v>
                </c:pt>
                <c:pt idx="1009">
                  <c:v>33.633333</c:v>
                </c:pt>
                <c:pt idx="1010">
                  <c:v>33.666666999999997</c:v>
                </c:pt>
                <c:pt idx="1011">
                  <c:v>33.700000000000003</c:v>
                </c:pt>
                <c:pt idx="1012">
                  <c:v>33.733333000000002</c:v>
                </c:pt>
                <c:pt idx="1013">
                  <c:v>33.766666999999998</c:v>
                </c:pt>
                <c:pt idx="1014">
                  <c:v>33.799999999999997</c:v>
                </c:pt>
                <c:pt idx="1015">
                  <c:v>33.833333000000003</c:v>
                </c:pt>
                <c:pt idx="1016">
                  <c:v>33.866667</c:v>
                </c:pt>
                <c:pt idx="1017">
                  <c:v>33.9</c:v>
                </c:pt>
                <c:pt idx="1018">
                  <c:v>33.933332999999998</c:v>
                </c:pt>
                <c:pt idx="1019">
                  <c:v>33.966667000000001</c:v>
                </c:pt>
                <c:pt idx="1020">
                  <c:v>34</c:v>
                </c:pt>
                <c:pt idx="1021">
                  <c:v>34.033332999999999</c:v>
                </c:pt>
                <c:pt idx="1022">
                  <c:v>34.066667000000002</c:v>
                </c:pt>
                <c:pt idx="1023">
                  <c:v>34.1</c:v>
                </c:pt>
                <c:pt idx="1024">
                  <c:v>34.133333</c:v>
                </c:pt>
                <c:pt idx="1025">
                  <c:v>34.166666999999997</c:v>
                </c:pt>
                <c:pt idx="1026">
                  <c:v>34.200000000000003</c:v>
                </c:pt>
                <c:pt idx="1027">
                  <c:v>34.233333000000002</c:v>
                </c:pt>
                <c:pt idx="1028">
                  <c:v>34.266666999999998</c:v>
                </c:pt>
                <c:pt idx="1029">
                  <c:v>34.299999999999997</c:v>
                </c:pt>
                <c:pt idx="1030">
                  <c:v>34.333333000000003</c:v>
                </c:pt>
                <c:pt idx="1031">
                  <c:v>34.366667</c:v>
                </c:pt>
                <c:pt idx="1032">
                  <c:v>34.4</c:v>
                </c:pt>
                <c:pt idx="1033">
                  <c:v>34.433332999999998</c:v>
                </c:pt>
                <c:pt idx="1034">
                  <c:v>34.466667000000001</c:v>
                </c:pt>
                <c:pt idx="1035">
                  <c:v>34.5</c:v>
                </c:pt>
                <c:pt idx="1036">
                  <c:v>34.533332999999999</c:v>
                </c:pt>
                <c:pt idx="1037">
                  <c:v>34.566667000000002</c:v>
                </c:pt>
                <c:pt idx="1038">
                  <c:v>34.6</c:v>
                </c:pt>
                <c:pt idx="1039">
                  <c:v>34.633333</c:v>
                </c:pt>
                <c:pt idx="1040">
                  <c:v>34.666666999999997</c:v>
                </c:pt>
                <c:pt idx="1041">
                  <c:v>34.700000000000003</c:v>
                </c:pt>
                <c:pt idx="1042">
                  <c:v>34.733333000000002</c:v>
                </c:pt>
                <c:pt idx="1043">
                  <c:v>34.766666999999998</c:v>
                </c:pt>
                <c:pt idx="1044">
                  <c:v>34.799999999999997</c:v>
                </c:pt>
                <c:pt idx="1045">
                  <c:v>34.833333000000003</c:v>
                </c:pt>
                <c:pt idx="1046">
                  <c:v>34.866667</c:v>
                </c:pt>
                <c:pt idx="1047">
                  <c:v>34.9</c:v>
                </c:pt>
                <c:pt idx="1048">
                  <c:v>34.933332999999998</c:v>
                </c:pt>
                <c:pt idx="1049">
                  <c:v>34.966667000000001</c:v>
                </c:pt>
                <c:pt idx="1050">
                  <c:v>35</c:v>
                </c:pt>
                <c:pt idx="1051">
                  <c:v>35.033332999999999</c:v>
                </c:pt>
                <c:pt idx="1052">
                  <c:v>35.066667000000002</c:v>
                </c:pt>
                <c:pt idx="1053">
                  <c:v>35.1</c:v>
                </c:pt>
                <c:pt idx="1054">
                  <c:v>35.133333</c:v>
                </c:pt>
                <c:pt idx="1055">
                  <c:v>35.166666999999997</c:v>
                </c:pt>
                <c:pt idx="1056">
                  <c:v>35.200000000000003</c:v>
                </c:pt>
                <c:pt idx="1057">
                  <c:v>35.233333000000002</c:v>
                </c:pt>
                <c:pt idx="1058">
                  <c:v>35.266666999999998</c:v>
                </c:pt>
                <c:pt idx="1059">
                  <c:v>35.299999999999997</c:v>
                </c:pt>
                <c:pt idx="1060">
                  <c:v>35.333333000000003</c:v>
                </c:pt>
                <c:pt idx="1061">
                  <c:v>35.366667</c:v>
                </c:pt>
                <c:pt idx="1062">
                  <c:v>35.4</c:v>
                </c:pt>
                <c:pt idx="1063">
                  <c:v>35.433332999999998</c:v>
                </c:pt>
                <c:pt idx="1064">
                  <c:v>35.466667000000001</c:v>
                </c:pt>
                <c:pt idx="1065">
                  <c:v>35.5</c:v>
                </c:pt>
                <c:pt idx="1066">
                  <c:v>35.533332999999999</c:v>
                </c:pt>
                <c:pt idx="1067">
                  <c:v>35.566667000000002</c:v>
                </c:pt>
                <c:pt idx="1068">
                  <c:v>35.6</c:v>
                </c:pt>
                <c:pt idx="1069">
                  <c:v>35.633333</c:v>
                </c:pt>
                <c:pt idx="1070">
                  <c:v>35.666666999999997</c:v>
                </c:pt>
                <c:pt idx="1071">
                  <c:v>35.700000000000003</c:v>
                </c:pt>
                <c:pt idx="1072">
                  <c:v>35.733333000000002</c:v>
                </c:pt>
                <c:pt idx="1073">
                  <c:v>35.766666999999998</c:v>
                </c:pt>
                <c:pt idx="1074">
                  <c:v>35.799999999999997</c:v>
                </c:pt>
                <c:pt idx="1075">
                  <c:v>35.833333000000003</c:v>
                </c:pt>
                <c:pt idx="1076">
                  <c:v>35.866667</c:v>
                </c:pt>
                <c:pt idx="1077">
                  <c:v>35.9</c:v>
                </c:pt>
                <c:pt idx="1078">
                  <c:v>35.933332999999998</c:v>
                </c:pt>
                <c:pt idx="1079">
                  <c:v>35.966667000000001</c:v>
                </c:pt>
                <c:pt idx="1080">
                  <c:v>36</c:v>
                </c:pt>
                <c:pt idx="1081">
                  <c:v>36.033332999999999</c:v>
                </c:pt>
                <c:pt idx="1082">
                  <c:v>36.066667000000002</c:v>
                </c:pt>
                <c:pt idx="1083">
                  <c:v>36.1</c:v>
                </c:pt>
                <c:pt idx="1084">
                  <c:v>36.133333</c:v>
                </c:pt>
                <c:pt idx="1085">
                  <c:v>36.166666999999997</c:v>
                </c:pt>
                <c:pt idx="1086">
                  <c:v>36.200000000000003</c:v>
                </c:pt>
                <c:pt idx="1087">
                  <c:v>36.233333000000002</c:v>
                </c:pt>
                <c:pt idx="1088">
                  <c:v>36.266666999999998</c:v>
                </c:pt>
                <c:pt idx="1089">
                  <c:v>36.299999999999997</c:v>
                </c:pt>
                <c:pt idx="1090">
                  <c:v>36.333333000000003</c:v>
                </c:pt>
                <c:pt idx="1091">
                  <c:v>36.366667</c:v>
                </c:pt>
                <c:pt idx="1092">
                  <c:v>36.4</c:v>
                </c:pt>
                <c:pt idx="1093">
                  <c:v>36.433332999999998</c:v>
                </c:pt>
                <c:pt idx="1094">
                  <c:v>36.466667000000001</c:v>
                </c:pt>
                <c:pt idx="1095">
                  <c:v>36.5</c:v>
                </c:pt>
                <c:pt idx="1096">
                  <c:v>36.533332999999999</c:v>
                </c:pt>
                <c:pt idx="1097">
                  <c:v>36.566667000000002</c:v>
                </c:pt>
                <c:pt idx="1098">
                  <c:v>36.6</c:v>
                </c:pt>
                <c:pt idx="1099">
                  <c:v>36.633333</c:v>
                </c:pt>
                <c:pt idx="1100">
                  <c:v>36.666666999999997</c:v>
                </c:pt>
                <c:pt idx="1101">
                  <c:v>36.700000000000003</c:v>
                </c:pt>
                <c:pt idx="1102">
                  <c:v>36.733333000000002</c:v>
                </c:pt>
                <c:pt idx="1103">
                  <c:v>36.766666999999998</c:v>
                </c:pt>
                <c:pt idx="1104">
                  <c:v>36.799999999999997</c:v>
                </c:pt>
                <c:pt idx="1105">
                  <c:v>36.833333000000003</c:v>
                </c:pt>
                <c:pt idx="1106">
                  <c:v>36.866667</c:v>
                </c:pt>
                <c:pt idx="1107">
                  <c:v>36.9</c:v>
                </c:pt>
                <c:pt idx="1108">
                  <c:v>36.933332999999998</c:v>
                </c:pt>
                <c:pt idx="1109">
                  <c:v>36.966667000000001</c:v>
                </c:pt>
                <c:pt idx="1110">
                  <c:v>37</c:v>
                </c:pt>
                <c:pt idx="1111">
                  <c:v>37.033332999999999</c:v>
                </c:pt>
                <c:pt idx="1112">
                  <c:v>37.066667000000002</c:v>
                </c:pt>
                <c:pt idx="1113">
                  <c:v>37.1</c:v>
                </c:pt>
                <c:pt idx="1114">
                  <c:v>37.133333</c:v>
                </c:pt>
                <c:pt idx="1115">
                  <c:v>37.166666999999997</c:v>
                </c:pt>
                <c:pt idx="1116">
                  <c:v>37.200000000000003</c:v>
                </c:pt>
                <c:pt idx="1117">
                  <c:v>37.233333000000002</c:v>
                </c:pt>
                <c:pt idx="1118">
                  <c:v>37.266666999999998</c:v>
                </c:pt>
                <c:pt idx="1119">
                  <c:v>37.299999999999997</c:v>
                </c:pt>
                <c:pt idx="1120">
                  <c:v>37.333333000000003</c:v>
                </c:pt>
                <c:pt idx="1121">
                  <c:v>37.366667</c:v>
                </c:pt>
                <c:pt idx="1122">
                  <c:v>37.4</c:v>
                </c:pt>
                <c:pt idx="1123">
                  <c:v>37.433332999999998</c:v>
                </c:pt>
                <c:pt idx="1124">
                  <c:v>37.466667000000001</c:v>
                </c:pt>
                <c:pt idx="1125">
                  <c:v>37.5</c:v>
                </c:pt>
                <c:pt idx="1126">
                  <c:v>37.533332999999999</c:v>
                </c:pt>
                <c:pt idx="1127">
                  <c:v>37.566667000000002</c:v>
                </c:pt>
                <c:pt idx="1128">
                  <c:v>37.6</c:v>
                </c:pt>
                <c:pt idx="1129">
                  <c:v>37.633333</c:v>
                </c:pt>
                <c:pt idx="1130">
                  <c:v>37.666666999999997</c:v>
                </c:pt>
                <c:pt idx="1131">
                  <c:v>37.700000000000003</c:v>
                </c:pt>
                <c:pt idx="1132">
                  <c:v>37.733333000000002</c:v>
                </c:pt>
                <c:pt idx="1133">
                  <c:v>37.766666999999998</c:v>
                </c:pt>
                <c:pt idx="1134">
                  <c:v>37.799999999999997</c:v>
                </c:pt>
                <c:pt idx="1135">
                  <c:v>37.833333000000003</c:v>
                </c:pt>
                <c:pt idx="1136">
                  <c:v>37.866667</c:v>
                </c:pt>
                <c:pt idx="1137">
                  <c:v>37.9</c:v>
                </c:pt>
                <c:pt idx="1138">
                  <c:v>37.933332999999998</c:v>
                </c:pt>
                <c:pt idx="1139">
                  <c:v>37.966667000000001</c:v>
                </c:pt>
                <c:pt idx="1140">
                  <c:v>38</c:v>
                </c:pt>
                <c:pt idx="1141">
                  <c:v>38.033332999999999</c:v>
                </c:pt>
                <c:pt idx="1142">
                  <c:v>38.066667000000002</c:v>
                </c:pt>
                <c:pt idx="1143">
                  <c:v>38.1</c:v>
                </c:pt>
                <c:pt idx="1144">
                  <c:v>38.133333</c:v>
                </c:pt>
                <c:pt idx="1145">
                  <c:v>38.166666999999997</c:v>
                </c:pt>
                <c:pt idx="1146">
                  <c:v>38.200000000000003</c:v>
                </c:pt>
                <c:pt idx="1147">
                  <c:v>38.233333000000002</c:v>
                </c:pt>
                <c:pt idx="1148">
                  <c:v>38.266666999999998</c:v>
                </c:pt>
                <c:pt idx="1149">
                  <c:v>38.299999999999997</c:v>
                </c:pt>
                <c:pt idx="1150">
                  <c:v>38.333333000000003</c:v>
                </c:pt>
                <c:pt idx="1151">
                  <c:v>38.366667</c:v>
                </c:pt>
                <c:pt idx="1152">
                  <c:v>38.4</c:v>
                </c:pt>
                <c:pt idx="1153">
                  <c:v>38.433332999999998</c:v>
                </c:pt>
                <c:pt idx="1154">
                  <c:v>38.466667000000001</c:v>
                </c:pt>
                <c:pt idx="1155">
                  <c:v>38.5</c:v>
                </c:pt>
                <c:pt idx="1156">
                  <c:v>38.533332999999999</c:v>
                </c:pt>
                <c:pt idx="1157">
                  <c:v>38.566667000000002</c:v>
                </c:pt>
                <c:pt idx="1158">
                  <c:v>38.6</c:v>
                </c:pt>
                <c:pt idx="1159">
                  <c:v>38.633333</c:v>
                </c:pt>
                <c:pt idx="1160">
                  <c:v>38.666666999999997</c:v>
                </c:pt>
                <c:pt idx="1161">
                  <c:v>38.700000000000003</c:v>
                </c:pt>
                <c:pt idx="1162">
                  <c:v>38.733333000000002</c:v>
                </c:pt>
                <c:pt idx="1163">
                  <c:v>38.766666999999998</c:v>
                </c:pt>
                <c:pt idx="1164">
                  <c:v>38.799999999999997</c:v>
                </c:pt>
                <c:pt idx="1165">
                  <c:v>38.833333000000003</c:v>
                </c:pt>
                <c:pt idx="1166">
                  <c:v>38.866667</c:v>
                </c:pt>
                <c:pt idx="1167">
                  <c:v>38.9</c:v>
                </c:pt>
                <c:pt idx="1168">
                  <c:v>38.933332999999998</c:v>
                </c:pt>
                <c:pt idx="1169">
                  <c:v>38.966667000000001</c:v>
                </c:pt>
                <c:pt idx="1170">
                  <c:v>39</c:v>
                </c:pt>
                <c:pt idx="1171">
                  <c:v>39.033332999999999</c:v>
                </c:pt>
                <c:pt idx="1172">
                  <c:v>39.066667000000002</c:v>
                </c:pt>
                <c:pt idx="1173">
                  <c:v>39.1</c:v>
                </c:pt>
                <c:pt idx="1174">
                  <c:v>39.133333</c:v>
                </c:pt>
                <c:pt idx="1175">
                  <c:v>39.166666999999997</c:v>
                </c:pt>
                <c:pt idx="1176">
                  <c:v>39.200000000000003</c:v>
                </c:pt>
                <c:pt idx="1177">
                  <c:v>39.233333000000002</c:v>
                </c:pt>
                <c:pt idx="1178">
                  <c:v>39.266666999999998</c:v>
                </c:pt>
                <c:pt idx="1179">
                  <c:v>39.299999999999997</c:v>
                </c:pt>
                <c:pt idx="1180">
                  <c:v>39.333333000000003</c:v>
                </c:pt>
                <c:pt idx="1181">
                  <c:v>39.366667</c:v>
                </c:pt>
                <c:pt idx="1182">
                  <c:v>39.4</c:v>
                </c:pt>
                <c:pt idx="1183">
                  <c:v>39.433332999999998</c:v>
                </c:pt>
                <c:pt idx="1184">
                  <c:v>39.466667000000001</c:v>
                </c:pt>
                <c:pt idx="1185">
                  <c:v>39.5</c:v>
                </c:pt>
                <c:pt idx="1186">
                  <c:v>39.533332999999999</c:v>
                </c:pt>
                <c:pt idx="1187">
                  <c:v>39.566667000000002</c:v>
                </c:pt>
                <c:pt idx="1188">
                  <c:v>39.6</c:v>
                </c:pt>
                <c:pt idx="1189">
                  <c:v>39.633333</c:v>
                </c:pt>
                <c:pt idx="1190">
                  <c:v>39.666666999999997</c:v>
                </c:pt>
                <c:pt idx="1191">
                  <c:v>39.700000000000003</c:v>
                </c:pt>
                <c:pt idx="1192">
                  <c:v>39.733333000000002</c:v>
                </c:pt>
                <c:pt idx="1193">
                  <c:v>39.766666999999998</c:v>
                </c:pt>
                <c:pt idx="1194">
                  <c:v>39.799999999999997</c:v>
                </c:pt>
                <c:pt idx="1195">
                  <c:v>39.833333000000003</c:v>
                </c:pt>
                <c:pt idx="1196">
                  <c:v>39.866667</c:v>
                </c:pt>
                <c:pt idx="1197">
                  <c:v>39.9</c:v>
                </c:pt>
                <c:pt idx="1198">
                  <c:v>39.933332999999998</c:v>
                </c:pt>
                <c:pt idx="1199">
                  <c:v>39.966667000000001</c:v>
                </c:pt>
                <c:pt idx="1200">
                  <c:v>40</c:v>
                </c:pt>
                <c:pt idx="1201">
                  <c:v>40.033332999999999</c:v>
                </c:pt>
                <c:pt idx="1202">
                  <c:v>40.066667000000002</c:v>
                </c:pt>
                <c:pt idx="1203">
                  <c:v>40.1</c:v>
                </c:pt>
                <c:pt idx="1204">
                  <c:v>40.133333</c:v>
                </c:pt>
                <c:pt idx="1205">
                  <c:v>40.166666999999997</c:v>
                </c:pt>
                <c:pt idx="1206">
                  <c:v>40.200000000000003</c:v>
                </c:pt>
                <c:pt idx="1207">
                  <c:v>40.233333000000002</c:v>
                </c:pt>
                <c:pt idx="1208">
                  <c:v>40.266666999999998</c:v>
                </c:pt>
                <c:pt idx="1209">
                  <c:v>40.299999999999997</c:v>
                </c:pt>
                <c:pt idx="1210">
                  <c:v>40.333333000000003</c:v>
                </c:pt>
                <c:pt idx="1211">
                  <c:v>40.366667</c:v>
                </c:pt>
                <c:pt idx="1212">
                  <c:v>40.4</c:v>
                </c:pt>
                <c:pt idx="1213">
                  <c:v>40.433332999999998</c:v>
                </c:pt>
                <c:pt idx="1214">
                  <c:v>40.466667000000001</c:v>
                </c:pt>
                <c:pt idx="1215">
                  <c:v>40.5</c:v>
                </c:pt>
                <c:pt idx="1216">
                  <c:v>40.533332999999999</c:v>
                </c:pt>
                <c:pt idx="1217">
                  <c:v>40.566667000000002</c:v>
                </c:pt>
                <c:pt idx="1218">
                  <c:v>40.6</c:v>
                </c:pt>
                <c:pt idx="1219">
                  <c:v>40.633333</c:v>
                </c:pt>
                <c:pt idx="1220">
                  <c:v>40.666666999999997</c:v>
                </c:pt>
                <c:pt idx="1221">
                  <c:v>40.700000000000003</c:v>
                </c:pt>
                <c:pt idx="1222">
                  <c:v>40.733333000000002</c:v>
                </c:pt>
                <c:pt idx="1223">
                  <c:v>40.766666999999998</c:v>
                </c:pt>
                <c:pt idx="1224">
                  <c:v>40.799999999999997</c:v>
                </c:pt>
                <c:pt idx="1225">
                  <c:v>40.833333000000003</c:v>
                </c:pt>
                <c:pt idx="1226">
                  <c:v>40.866667</c:v>
                </c:pt>
                <c:pt idx="1227">
                  <c:v>40.9</c:v>
                </c:pt>
                <c:pt idx="1228">
                  <c:v>40.933332999999998</c:v>
                </c:pt>
                <c:pt idx="1229">
                  <c:v>40.966667000000001</c:v>
                </c:pt>
                <c:pt idx="1230">
                  <c:v>41</c:v>
                </c:pt>
                <c:pt idx="1231">
                  <c:v>41.033332999999999</c:v>
                </c:pt>
                <c:pt idx="1232">
                  <c:v>41.066667000000002</c:v>
                </c:pt>
                <c:pt idx="1233">
                  <c:v>41.1</c:v>
                </c:pt>
                <c:pt idx="1234">
                  <c:v>41.133333</c:v>
                </c:pt>
                <c:pt idx="1235">
                  <c:v>41.166666999999997</c:v>
                </c:pt>
                <c:pt idx="1236">
                  <c:v>41.2</c:v>
                </c:pt>
                <c:pt idx="1237">
                  <c:v>41.233333000000002</c:v>
                </c:pt>
                <c:pt idx="1238">
                  <c:v>41.266666999999998</c:v>
                </c:pt>
                <c:pt idx="1239">
                  <c:v>41.3</c:v>
                </c:pt>
                <c:pt idx="1240">
                  <c:v>41.333333000000003</c:v>
                </c:pt>
                <c:pt idx="1241">
                  <c:v>41.366667</c:v>
                </c:pt>
                <c:pt idx="1242">
                  <c:v>41.4</c:v>
                </c:pt>
                <c:pt idx="1243">
                  <c:v>41.433332999999998</c:v>
                </c:pt>
                <c:pt idx="1244">
                  <c:v>41.466667000000001</c:v>
                </c:pt>
                <c:pt idx="1245">
                  <c:v>41.5</c:v>
                </c:pt>
                <c:pt idx="1246">
                  <c:v>41.533332999999999</c:v>
                </c:pt>
                <c:pt idx="1247">
                  <c:v>41.566667000000002</c:v>
                </c:pt>
                <c:pt idx="1248">
                  <c:v>41.6</c:v>
                </c:pt>
                <c:pt idx="1249">
                  <c:v>41.633333</c:v>
                </c:pt>
                <c:pt idx="1250">
                  <c:v>41.666666999999997</c:v>
                </c:pt>
                <c:pt idx="1251">
                  <c:v>41.7</c:v>
                </c:pt>
                <c:pt idx="1252">
                  <c:v>41.733333000000002</c:v>
                </c:pt>
                <c:pt idx="1253">
                  <c:v>41.766666999999998</c:v>
                </c:pt>
                <c:pt idx="1254">
                  <c:v>41.8</c:v>
                </c:pt>
                <c:pt idx="1255">
                  <c:v>41.833333000000003</c:v>
                </c:pt>
                <c:pt idx="1256">
                  <c:v>41.866667</c:v>
                </c:pt>
                <c:pt idx="1257">
                  <c:v>41.9</c:v>
                </c:pt>
                <c:pt idx="1258">
                  <c:v>41.933332999999998</c:v>
                </c:pt>
                <c:pt idx="1259">
                  <c:v>41.966667000000001</c:v>
                </c:pt>
                <c:pt idx="1260">
                  <c:v>42</c:v>
                </c:pt>
                <c:pt idx="1261">
                  <c:v>42.033332999999999</c:v>
                </c:pt>
                <c:pt idx="1262">
                  <c:v>42.066667000000002</c:v>
                </c:pt>
                <c:pt idx="1263">
                  <c:v>42.1</c:v>
                </c:pt>
                <c:pt idx="1264">
                  <c:v>42.133333</c:v>
                </c:pt>
                <c:pt idx="1265">
                  <c:v>42.166666999999997</c:v>
                </c:pt>
                <c:pt idx="1266">
                  <c:v>42.2</c:v>
                </c:pt>
                <c:pt idx="1267">
                  <c:v>42.233333000000002</c:v>
                </c:pt>
                <c:pt idx="1268">
                  <c:v>42.266666999999998</c:v>
                </c:pt>
                <c:pt idx="1269">
                  <c:v>42.3</c:v>
                </c:pt>
                <c:pt idx="1270">
                  <c:v>42.333333000000003</c:v>
                </c:pt>
                <c:pt idx="1271">
                  <c:v>42.366667</c:v>
                </c:pt>
                <c:pt idx="1272">
                  <c:v>42.4</c:v>
                </c:pt>
                <c:pt idx="1273">
                  <c:v>42.433332999999998</c:v>
                </c:pt>
                <c:pt idx="1274">
                  <c:v>42.466667000000001</c:v>
                </c:pt>
                <c:pt idx="1275">
                  <c:v>42.5</c:v>
                </c:pt>
                <c:pt idx="1276">
                  <c:v>42.533332999999999</c:v>
                </c:pt>
                <c:pt idx="1277">
                  <c:v>42.566667000000002</c:v>
                </c:pt>
                <c:pt idx="1278">
                  <c:v>42.6</c:v>
                </c:pt>
                <c:pt idx="1279">
                  <c:v>42.633333</c:v>
                </c:pt>
                <c:pt idx="1280">
                  <c:v>42.666666999999997</c:v>
                </c:pt>
                <c:pt idx="1281">
                  <c:v>42.7</c:v>
                </c:pt>
                <c:pt idx="1282">
                  <c:v>42.733333000000002</c:v>
                </c:pt>
                <c:pt idx="1283">
                  <c:v>42.766666999999998</c:v>
                </c:pt>
                <c:pt idx="1284">
                  <c:v>42.8</c:v>
                </c:pt>
                <c:pt idx="1285">
                  <c:v>42.833333000000003</c:v>
                </c:pt>
                <c:pt idx="1286">
                  <c:v>42.866667</c:v>
                </c:pt>
                <c:pt idx="1287">
                  <c:v>42.9</c:v>
                </c:pt>
                <c:pt idx="1288">
                  <c:v>42.933332999999998</c:v>
                </c:pt>
                <c:pt idx="1289">
                  <c:v>42.966667000000001</c:v>
                </c:pt>
                <c:pt idx="1290">
                  <c:v>43</c:v>
                </c:pt>
                <c:pt idx="1291">
                  <c:v>43.033332999999999</c:v>
                </c:pt>
                <c:pt idx="1292">
                  <c:v>43.066667000000002</c:v>
                </c:pt>
                <c:pt idx="1293">
                  <c:v>43.1</c:v>
                </c:pt>
                <c:pt idx="1294">
                  <c:v>43.133333</c:v>
                </c:pt>
                <c:pt idx="1295">
                  <c:v>43.166666999999997</c:v>
                </c:pt>
                <c:pt idx="1296">
                  <c:v>43.2</c:v>
                </c:pt>
                <c:pt idx="1297">
                  <c:v>43.233333000000002</c:v>
                </c:pt>
                <c:pt idx="1298">
                  <c:v>43.266666999999998</c:v>
                </c:pt>
                <c:pt idx="1299">
                  <c:v>43.3</c:v>
                </c:pt>
                <c:pt idx="1300">
                  <c:v>43.333333000000003</c:v>
                </c:pt>
                <c:pt idx="1301">
                  <c:v>43.366667</c:v>
                </c:pt>
                <c:pt idx="1302">
                  <c:v>43.4</c:v>
                </c:pt>
                <c:pt idx="1303">
                  <c:v>43.433332999999998</c:v>
                </c:pt>
                <c:pt idx="1304">
                  <c:v>43.466667000000001</c:v>
                </c:pt>
                <c:pt idx="1305">
                  <c:v>43.5</c:v>
                </c:pt>
                <c:pt idx="1306">
                  <c:v>43.533332999999999</c:v>
                </c:pt>
                <c:pt idx="1307">
                  <c:v>43.566667000000002</c:v>
                </c:pt>
                <c:pt idx="1308">
                  <c:v>43.6</c:v>
                </c:pt>
                <c:pt idx="1309">
                  <c:v>43.633333</c:v>
                </c:pt>
                <c:pt idx="1310">
                  <c:v>43.666666999999997</c:v>
                </c:pt>
                <c:pt idx="1311">
                  <c:v>43.7</c:v>
                </c:pt>
                <c:pt idx="1312">
                  <c:v>43.733333000000002</c:v>
                </c:pt>
                <c:pt idx="1313">
                  <c:v>43.766666999999998</c:v>
                </c:pt>
                <c:pt idx="1314">
                  <c:v>43.8</c:v>
                </c:pt>
                <c:pt idx="1315">
                  <c:v>43.833333000000003</c:v>
                </c:pt>
                <c:pt idx="1316">
                  <c:v>43.866667</c:v>
                </c:pt>
                <c:pt idx="1317">
                  <c:v>43.9</c:v>
                </c:pt>
                <c:pt idx="1318">
                  <c:v>43.933332999999998</c:v>
                </c:pt>
                <c:pt idx="1319">
                  <c:v>43.966667000000001</c:v>
                </c:pt>
                <c:pt idx="1320">
                  <c:v>44</c:v>
                </c:pt>
                <c:pt idx="1321">
                  <c:v>44.033332999999999</c:v>
                </c:pt>
                <c:pt idx="1322">
                  <c:v>44.066667000000002</c:v>
                </c:pt>
                <c:pt idx="1323">
                  <c:v>44.1</c:v>
                </c:pt>
                <c:pt idx="1324">
                  <c:v>44.133333</c:v>
                </c:pt>
                <c:pt idx="1325">
                  <c:v>44.166666999999997</c:v>
                </c:pt>
                <c:pt idx="1326">
                  <c:v>44.2</c:v>
                </c:pt>
                <c:pt idx="1327">
                  <c:v>44.233333000000002</c:v>
                </c:pt>
                <c:pt idx="1328">
                  <c:v>44.266666999999998</c:v>
                </c:pt>
                <c:pt idx="1329">
                  <c:v>44.3</c:v>
                </c:pt>
                <c:pt idx="1330">
                  <c:v>44.333333000000003</c:v>
                </c:pt>
                <c:pt idx="1331">
                  <c:v>44.366667</c:v>
                </c:pt>
                <c:pt idx="1332">
                  <c:v>44.4</c:v>
                </c:pt>
                <c:pt idx="1333">
                  <c:v>44.433332999999998</c:v>
                </c:pt>
                <c:pt idx="1334">
                  <c:v>44.466667000000001</c:v>
                </c:pt>
                <c:pt idx="1335">
                  <c:v>44.5</c:v>
                </c:pt>
                <c:pt idx="1336">
                  <c:v>44.533332999999999</c:v>
                </c:pt>
                <c:pt idx="1337">
                  <c:v>44.566667000000002</c:v>
                </c:pt>
                <c:pt idx="1338">
                  <c:v>44.6</c:v>
                </c:pt>
                <c:pt idx="1339">
                  <c:v>44.633333</c:v>
                </c:pt>
                <c:pt idx="1340">
                  <c:v>44.666666999999997</c:v>
                </c:pt>
                <c:pt idx="1341">
                  <c:v>44.7</c:v>
                </c:pt>
                <c:pt idx="1342">
                  <c:v>44.733333000000002</c:v>
                </c:pt>
                <c:pt idx="1343">
                  <c:v>44.766666999999998</c:v>
                </c:pt>
                <c:pt idx="1344">
                  <c:v>44.8</c:v>
                </c:pt>
                <c:pt idx="1345">
                  <c:v>44.833333000000003</c:v>
                </c:pt>
                <c:pt idx="1346">
                  <c:v>44.866667</c:v>
                </c:pt>
                <c:pt idx="1347">
                  <c:v>44.9</c:v>
                </c:pt>
                <c:pt idx="1348">
                  <c:v>44.933332999999998</c:v>
                </c:pt>
                <c:pt idx="1349">
                  <c:v>44.966667000000001</c:v>
                </c:pt>
                <c:pt idx="1350">
                  <c:v>45</c:v>
                </c:pt>
                <c:pt idx="1351">
                  <c:v>45.033332999999999</c:v>
                </c:pt>
                <c:pt idx="1352">
                  <c:v>45.066667000000002</c:v>
                </c:pt>
                <c:pt idx="1353">
                  <c:v>45.1</c:v>
                </c:pt>
                <c:pt idx="1354">
                  <c:v>45.133333</c:v>
                </c:pt>
                <c:pt idx="1355">
                  <c:v>45.166666999999997</c:v>
                </c:pt>
                <c:pt idx="1356">
                  <c:v>45.2</c:v>
                </c:pt>
                <c:pt idx="1357">
                  <c:v>45.233333000000002</c:v>
                </c:pt>
                <c:pt idx="1358">
                  <c:v>45.266666999999998</c:v>
                </c:pt>
                <c:pt idx="1359">
                  <c:v>45.3</c:v>
                </c:pt>
                <c:pt idx="1360">
                  <c:v>45.333333000000003</c:v>
                </c:pt>
                <c:pt idx="1361">
                  <c:v>45.366667</c:v>
                </c:pt>
                <c:pt idx="1362">
                  <c:v>45.4</c:v>
                </c:pt>
                <c:pt idx="1363">
                  <c:v>45.433332999999998</c:v>
                </c:pt>
                <c:pt idx="1364">
                  <c:v>45.466667000000001</c:v>
                </c:pt>
                <c:pt idx="1365">
                  <c:v>45.5</c:v>
                </c:pt>
                <c:pt idx="1366">
                  <c:v>45.533332999999999</c:v>
                </c:pt>
                <c:pt idx="1367">
                  <c:v>45.566667000000002</c:v>
                </c:pt>
                <c:pt idx="1368">
                  <c:v>45.6</c:v>
                </c:pt>
                <c:pt idx="1369">
                  <c:v>45.633333</c:v>
                </c:pt>
                <c:pt idx="1370">
                  <c:v>45.666666999999997</c:v>
                </c:pt>
                <c:pt idx="1371">
                  <c:v>45.7</c:v>
                </c:pt>
                <c:pt idx="1372">
                  <c:v>45.733333000000002</c:v>
                </c:pt>
                <c:pt idx="1373">
                  <c:v>45.766666999999998</c:v>
                </c:pt>
                <c:pt idx="1374">
                  <c:v>45.8</c:v>
                </c:pt>
                <c:pt idx="1375">
                  <c:v>45.833333000000003</c:v>
                </c:pt>
                <c:pt idx="1376">
                  <c:v>45.866667</c:v>
                </c:pt>
                <c:pt idx="1377">
                  <c:v>45.9</c:v>
                </c:pt>
                <c:pt idx="1378">
                  <c:v>45.933332999999998</c:v>
                </c:pt>
                <c:pt idx="1379">
                  <c:v>45.966667000000001</c:v>
                </c:pt>
                <c:pt idx="1380">
                  <c:v>46</c:v>
                </c:pt>
                <c:pt idx="1381">
                  <c:v>46.033332999999999</c:v>
                </c:pt>
                <c:pt idx="1382">
                  <c:v>46.066667000000002</c:v>
                </c:pt>
                <c:pt idx="1383">
                  <c:v>46.1</c:v>
                </c:pt>
                <c:pt idx="1384">
                  <c:v>46.133333</c:v>
                </c:pt>
                <c:pt idx="1385">
                  <c:v>46.166666999999997</c:v>
                </c:pt>
                <c:pt idx="1386">
                  <c:v>46.2</c:v>
                </c:pt>
                <c:pt idx="1387">
                  <c:v>46.233333000000002</c:v>
                </c:pt>
                <c:pt idx="1388">
                  <c:v>46.266666999999998</c:v>
                </c:pt>
                <c:pt idx="1389">
                  <c:v>46.3</c:v>
                </c:pt>
                <c:pt idx="1390">
                  <c:v>46.333333000000003</c:v>
                </c:pt>
                <c:pt idx="1391">
                  <c:v>46.366667</c:v>
                </c:pt>
                <c:pt idx="1392">
                  <c:v>46.4</c:v>
                </c:pt>
                <c:pt idx="1393">
                  <c:v>46.433332999999998</c:v>
                </c:pt>
                <c:pt idx="1394">
                  <c:v>46.466667000000001</c:v>
                </c:pt>
                <c:pt idx="1395">
                  <c:v>46.5</c:v>
                </c:pt>
                <c:pt idx="1396">
                  <c:v>46.533332999999999</c:v>
                </c:pt>
                <c:pt idx="1397">
                  <c:v>46.566667000000002</c:v>
                </c:pt>
                <c:pt idx="1398">
                  <c:v>46.6</c:v>
                </c:pt>
                <c:pt idx="1399">
                  <c:v>46.633333</c:v>
                </c:pt>
                <c:pt idx="1400">
                  <c:v>46.666666999999997</c:v>
                </c:pt>
                <c:pt idx="1401">
                  <c:v>46.7</c:v>
                </c:pt>
                <c:pt idx="1402">
                  <c:v>46.733333000000002</c:v>
                </c:pt>
                <c:pt idx="1403">
                  <c:v>46.766666999999998</c:v>
                </c:pt>
                <c:pt idx="1404">
                  <c:v>46.8</c:v>
                </c:pt>
                <c:pt idx="1405">
                  <c:v>46.833333000000003</c:v>
                </c:pt>
                <c:pt idx="1406">
                  <c:v>46.866667</c:v>
                </c:pt>
                <c:pt idx="1407">
                  <c:v>46.9</c:v>
                </c:pt>
                <c:pt idx="1408">
                  <c:v>46.933332999999998</c:v>
                </c:pt>
                <c:pt idx="1409">
                  <c:v>46.966667000000001</c:v>
                </c:pt>
                <c:pt idx="1410">
                  <c:v>47</c:v>
                </c:pt>
                <c:pt idx="1411">
                  <c:v>47.033332999999999</c:v>
                </c:pt>
                <c:pt idx="1412">
                  <c:v>47.066667000000002</c:v>
                </c:pt>
                <c:pt idx="1413">
                  <c:v>47.1</c:v>
                </c:pt>
                <c:pt idx="1414">
                  <c:v>47.133333</c:v>
                </c:pt>
                <c:pt idx="1415">
                  <c:v>47.166666999999997</c:v>
                </c:pt>
                <c:pt idx="1416">
                  <c:v>47.2</c:v>
                </c:pt>
                <c:pt idx="1417">
                  <c:v>47.233333000000002</c:v>
                </c:pt>
                <c:pt idx="1418">
                  <c:v>47.266666999999998</c:v>
                </c:pt>
                <c:pt idx="1419">
                  <c:v>47.3</c:v>
                </c:pt>
                <c:pt idx="1420">
                  <c:v>47.333333000000003</c:v>
                </c:pt>
                <c:pt idx="1421">
                  <c:v>47.366667</c:v>
                </c:pt>
                <c:pt idx="1422">
                  <c:v>47.4</c:v>
                </c:pt>
                <c:pt idx="1423">
                  <c:v>47.433332999999998</c:v>
                </c:pt>
                <c:pt idx="1424">
                  <c:v>47.466667000000001</c:v>
                </c:pt>
                <c:pt idx="1425">
                  <c:v>47.5</c:v>
                </c:pt>
                <c:pt idx="1426">
                  <c:v>47.533332999999999</c:v>
                </c:pt>
                <c:pt idx="1427">
                  <c:v>47.566667000000002</c:v>
                </c:pt>
                <c:pt idx="1428">
                  <c:v>47.6</c:v>
                </c:pt>
                <c:pt idx="1429">
                  <c:v>47.633333</c:v>
                </c:pt>
                <c:pt idx="1430">
                  <c:v>47.666666999999997</c:v>
                </c:pt>
                <c:pt idx="1431">
                  <c:v>47.7</c:v>
                </c:pt>
                <c:pt idx="1432">
                  <c:v>47.733333000000002</c:v>
                </c:pt>
                <c:pt idx="1433">
                  <c:v>47.766666999999998</c:v>
                </c:pt>
                <c:pt idx="1434">
                  <c:v>47.8</c:v>
                </c:pt>
                <c:pt idx="1435">
                  <c:v>47.833333000000003</c:v>
                </c:pt>
                <c:pt idx="1436">
                  <c:v>47.866667</c:v>
                </c:pt>
                <c:pt idx="1437">
                  <c:v>47.9</c:v>
                </c:pt>
                <c:pt idx="1438">
                  <c:v>47.933332999999998</c:v>
                </c:pt>
                <c:pt idx="1439">
                  <c:v>47.966667000000001</c:v>
                </c:pt>
                <c:pt idx="1440">
                  <c:v>48</c:v>
                </c:pt>
                <c:pt idx="1441">
                  <c:v>48.033332999999999</c:v>
                </c:pt>
                <c:pt idx="1442">
                  <c:v>48.066667000000002</c:v>
                </c:pt>
                <c:pt idx="1443">
                  <c:v>48.1</c:v>
                </c:pt>
                <c:pt idx="1444">
                  <c:v>48.133333</c:v>
                </c:pt>
                <c:pt idx="1445">
                  <c:v>48.166666999999997</c:v>
                </c:pt>
                <c:pt idx="1446">
                  <c:v>48.2</c:v>
                </c:pt>
                <c:pt idx="1447">
                  <c:v>48.233333000000002</c:v>
                </c:pt>
                <c:pt idx="1448">
                  <c:v>48.266666999999998</c:v>
                </c:pt>
                <c:pt idx="1449">
                  <c:v>48.3</c:v>
                </c:pt>
                <c:pt idx="1450">
                  <c:v>48.333333000000003</c:v>
                </c:pt>
                <c:pt idx="1451">
                  <c:v>48.366667</c:v>
                </c:pt>
                <c:pt idx="1452">
                  <c:v>48.4</c:v>
                </c:pt>
                <c:pt idx="1453">
                  <c:v>48.433332999999998</c:v>
                </c:pt>
                <c:pt idx="1454">
                  <c:v>48.466667000000001</c:v>
                </c:pt>
                <c:pt idx="1455">
                  <c:v>48.5</c:v>
                </c:pt>
                <c:pt idx="1456">
                  <c:v>48.533332999999999</c:v>
                </c:pt>
                <c:pt idx="1457">
                  <c:v>48.566667000000002</c:v>
                </c:pt>
                <c:pt idx="1458">
                  <c:v>48.6</c:v>
                </c:pt>
                <c:pt idx="1459">
                  <c:v>48.633333</c:v>
                </c:pt>
                <c:pt idx="1460">
                  <c:v>48.666666999999997</c:v>
                </c:pt>
                <c:pt idx="1461">
                  <c:v>48.7</c:v>
                </c:pt>
                <c:pt idx="1462">
                  <c:v>48.733333000000002</c:v>
                </c:pt>
                <c:pt idx="1463">
                  <c:v>48.766666999999998</c:v>
                </c:pt>
                <c:pt idx="1464">
                  <c:v>48.8</c:v>
                </c:pt>
                <c:pt idx="1465">
                  <c:v>48.833333000000003</c:v>
                </c:pt>
                <c:pt idx="1466">
                  <c:v>48.866667</c:v>
                </c:pt>
                <c:pt idx="1467">
                  <c:v>48.9</c:v>
                </c:pt>
                <c:pt idx="1468">
                  <c:v>48.933332999999998</c:v>
                </c:pt>
                <c:pt idx="1469">
                  <c:v>48.966667000000001</c:v>
                </c:pt>
                <c:pt idx="1470">
                  <c:v>49</c:v>
                </c:pt>
                <c:pt idx="1471">
                  <c:v>49.033332999999999</c:v>
                </c:pt>
                <c:pt idx="1472">
                  <c:v>49.066667000000002</c:v>
                </c:pt>
                <c:pt idx="1473">
                  <c:v>49.1</c:v>
                </c:pt>
                <c:pt idx="1474">
                  <c:v>49.133333</c:v>
                </c:pt>
                <c:pt idx="1475">
                  <c:v>49.166666999999997</c:v>
                </c:pt>
                <c:pt idx="1476">
                  <c:v>49.2</c:v>
                </c:pt>
                <c:pt idx="1477">
                  <c:v>49.233333000000002</c:v>
                </c:pt>
                <c:pt idx="1478">
                  <c:v>49.266666999999998</c:v>
                </c:pt>
                <c:pt idx="1479">
                  <c:v>49.3</c:v>
                </c:pt>
                <c:pt idx="1480">
                  <c:v>49.333333000000003</c:v>
                </c:pt>
                <c:pt idx="1481">
                  <c:v>49.366667</c:v>
                </c:pt>
                <c:pt idx="1482">
                  <c:v>49.4</c:v>
                </c:pt>
                <c:pt idx="1483">
                  <c:v>49.433332999999998</c:v>
                </c:pt>
                <c:pt idx="1484">
                  <c:v>49.466667000000001</c:v>
                </c:pt>
                <c:pt idx="1485">
                  <c:v>49.5</c:v>
                </c:pt>
                <c:pt idx="1486">
                  <c:v>49.533332999999999</c:v>
                </c:pt>
                <c:pt idx="1487">
                  <c:v>49.566667000000002</c:v>
                </c:pt>
                <c:pt idx="1488">
                  <c:v>49.6</c:v>
                </c:pt>
                <c:pt idx="1489">
                  <c:v>49.633333</c:v>
                </c:pt>
                <c:pt idx="1490">
                  <c:v>49.666666999999997</c:v>
                </c:pt>
                <c:pt idx="1491">
                  <c:v>49.7</c:v>
                </c:pt>
                <c:pt idx="1492">
                  <c:v>49.733333000000002</c:v>
                </c:pt>
                <c:pt idx="1493">
                  <c:v>49.766666999999998</c:v>
                </c:pt>
                <c:pt idx="1494">
                  <c:v>49.8</c:v>
                </c:pt>
                <c:pt idx="1495">
                  <c:v>49.833333000000003</c:v>
                </c:pt>
                <c:pt idx="1496">
                  <c:v>49.866667</c:v>
                </c:pt>
                <c:pt idx="1497">
                  <c:v>49.9</c:v>
                </c:pt>
                <c:pt idx="1498">
                  <c:v>49.933332999999998</c:v>
                </c:pt>
                <c:pt idx="1499">
                  <c:v>49.966667000000001</c:v>
                </c:pt>
                <c:pt idx="1500">
                  <c:v>50</c:v>
                </c:pt>
                <c:pt idx="1501">
                  <c:v>50.033332999999999</c:v>
                </c:pt>
                <c:pt idx="1502">
                  <c:v>50.066667000000002</c:v>
                </c:pt>
                <c:pt idx="1503">
                  <c:v>50.1</c:v>
                </c:pt>
                <c:pt idx="1504">
                  <c:v>50.133333</c:v>
                </c:pt>
                <c:pt idx="1505">
                  <c:v>50.166666999999997</c:v>
                </c:pt>
                <c:pt idx="1506">
                  <c:v>50.2</c:v>
                </c:pt>
                <c:pt idx="1507">
                  <c:v>50.233333000000002</c:v>
                </c:pt>
                <c:pt idx="1508">
                  <c:v>50.266666999999998</c:v>
                </c:pt>
                <c:pt idx="1509">
                  <c:v>50.3</c:v>
                </c:pt>
                <c:pt idx="1510">
                  <c:v>50.333333000000003</c:v>
                </c:pt>
                <c:pt idx="1511">
                  <c:v>50.366667</c:v>
                </c:pt>
                <c:pt idx="1512">
                  <c:v>50.4</c:v>
                </c:pt>
                <c:pt idx="1513">
                  <c:v>50.433332999999998</c:v>
                </c:pt>
                <c:pt idx="1514">
                  <c:v>50.466667000000001</c:v>
                </c:pt>
                <c:pt idx="1515">
                  <c:v>50.5</c:v>
                </c:pt>
                <c:pt idx="1516">
                  <c:v>50.533332999999999</c:v>
                </c:pt>
                <c:pt idx="1517">
                  <c:v>50.566667000000002</c:v>
                </c:pt>
                <c:pt idx="1518">
                  <c:v>50.6</c:v>
                </c:pt>
                <c:pt idx="1519">
                  <c:v>50.633333</c:v>
                </c:pt>
                <c:pt idx="1520">
                  <c:v>50.666666999999997</c:v>
                </c:pt>
                <c:pt idx="1521">
                  <c:v>50.7</c:v>
                </c:pt>
                <c:pt idx="1522">
                  <c:v>50.733333000000002</c:v>
                </c:pt>
                <c:pt idx="1523">
                  <c:v>50.766666999999998</c:v>
                </c:pt>
                <c:pt idx="1524">
                  <c:v>50.8</c:v>
                </c:pt>
                <c:pt idx="1525">
                  <c:v>50.833333000000003</c:v>
                </c:pt>
                <c:pt idx="1526">
                  <c:v>50.866667</c:v>
                </c:pt>
                <c:pt idx="1527">
                  <c:v>50.9</c:v>
                </c:pt>
                <c:pt idx="1528">
                  <c:v>50.933332999999998</c:v>
                </c:pt>
                <c:pt idx="1529">
                  <c:v>50.966667000000001</c:v>
                </c:pt>
                <c:pt idx="1530">
                  <c:v>51</c:v>
                </c:pt>
                <c:pt idx="1531">
                  <c:v>51.033332999999999</c:v>
                </c:pt>
                <c:pt idx="1532">
                  <c:v>51.066667000000002</c:v>
                </c:pt>
                <c:pt idx="1533">
                  <c:v>51.1</c:v>
                </c:pt>
                <c:pt idx="1534">
                  <c:v>51.133333</c:v>
                </c:pt>
                <c:pt idx="1535">
                  <c:v>51.166666999999997</c:v>
                </c:pt>
                <c:pt idx="1536">
                  <c:v>51.2</c:v>
                </c:pt>
                <c:pt idx="1537">
                  <c:v>51.233333000000002</c:v>
                </c:pt>
                <c:pt idx="1538">
                  <c:v>51.266666999999998</c:v>
                </c:pt>
                <c:pt idx="1539">
                  <c:v>51.3</c:v>
                </c:pt>
                <c:pt idx="1540">
                  <c:v>51.333333000000003</c:v>
                </c:pt>
                <c:pt idx="1541">
                  <c:v>51.366667</c:v>
                </c:pt>
                <c:pt idx="1542">
                  <c:v>51.4</c:v>
                </c:pt>
                <c:pt idx="1543">
                  <c:v>51.433332999999998</c:v>
                </c:pt>
                <c:pt idx="1544">
                  <c:v>51.466667000000001</c:v>
                </c:pt>
                <c:pt idx="1545">
                  <c:v>51.5</c:v>
                </c:pt>
                <c:pt idx="1546">
                  <c:v>51.533332999999999</c:v>
                </c:pt>
                <c:pt idx="1547">
                  <c:v>51.566667000000002</c:v>
                </c:pt>
                <c:pt idx="1548">
                  <c:v>51.6</c:v>
                </c:pt>
                <c:pt idx="1549">
                  <c:v>51.633333</c:v>
                </c:pt>
                <c:pt idx="1550">
                  <c:v>51.666666999999997</c:v>
                </c:pt>
                <c:pt idx="1551">
                  <c:v>51.7</c:v>
                </c:pt>
                <c:pt idx="1552">
                  <c:v>51.733333000000002</c:v>
                </c:pt>
                <c:pt idx="1553">
                  <c:v>51.766666999999998</c:v>
                </c:pt>
                <c:pt idx="1554">
                  <c:v>51.8</c:v>
                </c:pt>
                <c:pt idx="1555">
                  <c:v>51.833333000000003</c:v>
                </c:pt>
              </c:numCache>
            </c:numRef>
          </c:xVal>
          <c:yVal>
            <c:numRef>
              <c:f>solid_groove!$F$2:$F$1557</c:f>
              <c:numCache>
                <c:formatCode>General</c:formatCode>
                <c:ptCount val="1556"/>
                <c:pt idx="0">
                  <c:v>182.416</c:v>
                </c:pt>
                <c:pt idx="1">
                  <c:v>182.316</c:v>
                </c:pt>
                <c:pt idx="2">
                  <c:v>182.23099999999999</c:v>
                </c:pt>
                <c:pt idx="3">
                  <c:v>182.40100000000001</c:v>
                </c:pt>
                <c:pt idx="4">
                  <c:v>182.429</c:v>
                </c:pt>
                <c:pt idx="5">
                  <c:v>182.03299999999999</c:v>
                </c:pt>
                <c:pt idx="6">
                  <c:v>181.268</c:v>
                </c:pt>
                <c:pt idx="7">
                  <c:v>180.45400000000001</c:v>
                </c:pt>
                <c:pt idx="8">
                  <c:v>179.613</c:v>
                </c:pt>
                <c:pt idx="9">
                  <c:v>179.126</c:v>
                </c:pt>
                <c:pt idx="10">
                  <c:v>178.62299999999999</c:v>
                </c:pt>
                <c:pt idx="11">
                  <c:v>178.06900000000002</c:v>
                </c:pt>
                <c:pt idx="12">
                  <c:v>177.76500000000001</c:v>
                </c:pt>
                <c:pt idx="13">
                  <c:v>177.22</c:v>
                </c:pt>
                <c:pt idx="14">
                  <c:v>176.22800000000001</c:v>
                </c:pt>
                <c:pt idx="15">
                  <c:v>175.67</c:v>
                </c:pt>
                <c:pt idx="16">
                  <c:v>175.40700000000001</c:v>
                </c:pt>
                <c:pt idx="17">
                  <c:v>174.55399999999997</c:v>
                </c:pt>
                <c:pt idx="18">
                  <c:v>173.67400000000001</c:v>
                </c:pt>
                <c:pt idx="19">
                  <c:v>173.58199999999999</c:v>
                </c:pt>
                <c:pt idx="20">
                  <c:v>174.70500000000001</c:v>
                </c:pt>
                <c:pt idx="21">
                  <c:v>176.732</c:v>
                </c:pt>
                <c:pt idx="22">
                  <c:v>179.62300000000002</c:v>
                </c:pt>
                <c:pt idx="23">
                  <c:v>182.95099999999999</c:v>
                </c:pt>
                <c:pt idx="24">
                  <c:v>184.99099999999999</c:v>
                </c:pt>
                <c:pt idx="25">
                  <c:v>186.13499999999999</c:v>
                </c:pt>
                <c:pt idx="26">
                  <c:v>186.833</c:v>
                </c:pt>
                <c:pt idx="27">
                  <c:v>187.102</c:v>
                </c:pt>
                <c:pt idx="28">
                  <c:v>187.28800000000001</c:v>
                </c:pt>
                <c:pt idx="29">
                  <c:v>187.477</c:v>
                </c:pt>
                <c:pt idx="30">
                  <c:v>187.42400000000001</c:v>
                </c:pt>
                <c:pt idx="31">
                  <c:v>187.37400000000002</c:v>
                </c:pt>
                <c:pt idx="32">
                  <c:v>187.35299999999998</c:v>
                </c:pt>
                <c:pt idx="33">
                  <c:v>187.34799999999998</c:v>
                </c:pt>
                <c:pt idx="34">
                  <c:v>187.32999999999998</c:v>
                </c:pt>
                <c:pt idx="35">
                  <c:v>187.32599999999999</c:v>
                </c:pt>
                <c:pt idx="36">
                  <c:v>187.33099999999999</c:v>
                </c:pt>
                <c:pt idx="37">
                  <c:v>187.31400000000002</c:v>
                </c:pt>
                <c:pt idx="38">
                  <c:v>187.28900000000002</c:v>
                </c:pt>
                <c:pt idx="39">
                  <c:v>187.29199999999997</c:v>
                </c:pt>
                <c:pt idx="40">
                  <c:v>187.29499999999999</c:v>
                </c:pt>
                <c:pt idx="41">
                  <c:v>187.267</c:v>
                </c:pt>
                <c:pt idx="42">
                  <c:v>187.24199999999999</c:v>
                </c:pt>
                <c:pt idx="43">
                  <c:v>187.25</c:v>
                </c:pt>
                <c:pt idx="44">
                  <c:v>187.267</c:v>
                </c:pt>
                <c:pt idx="45">
                  <c:v>187.22900000000001</c:v>
                </c:pt>
                <c:pt idx="46">
                  <c:v>187.20800000000003</c:v>
                </c:pt>
                <c:pt idx="47">
                  <c:v>187.22399999999999</c:v>
                </c:pt>
                <c:pt idx="48">
                  <c:v>187.24600000000001</c:v>
                </c:pt>
                <c:pt idx="49">
                  <c:v>187.191</c:v>
                </c:pt>
                <c:pt idx="50">
                  <c:v>187.14700000000002</c:v>
                </c:pt>
                <c:pt idx="51">
                  <c:v>187.17000000000002</c:v>
                </c:pt>
                <c:pt idx="52">
                  <c:v>187.18699999999998</c:v>
                </c:pt>
                <c:pt idx="53">
                  <c:v>187.119</c:v>
                </c:pt>
                <c:pt idx="54">
                  <c:v>187.06100000000001</c:v>
                </c:pt>
                <c:pt idx="55">
                  <c:v>187.08799999999999</c:v>
                </c:pt>
                <c:pt idx="56">
                  <c:v>187.14700000000002</c:v>
                </c:pt>
                <c:pt idx="57">
                  <c:v>187.01400000000001</c:v>
                </c:pt>
                <c:pt idx="58">
                  <c:v>186.90100000000001</c:v>
                </c:pt>
                <c:pt idx="59">
                  <c:v>186.96799999999999</c:v>
                </c:pt>
                <c:pt idx="60">
                  <c:v>187.125</c:v>
                </c:pt>
                <c:pt idx="61">
                  <c:v>187.00900000000001</c:v>
                </c:pt>
                <c:pt idx="62">
                  <c:v>186.48999999999998</c:v>
                </c:pt>
                <c:pt idx="63">
                  <c:v>185.80099999999999</c:v>
                </c:pt>
                <c:pt idx="64">
                  <c:v>185.05199999999999</c:v>
                </c:pt>
                <c:pt idx="65">
                  <c:v>184.666</c:v>
                </c:pt>
                <c:pt idx="66">
                  <c:v>184.279</c:v>
                </c:pt>
                <c:pt idx="67">
                  <c:v>183.68899999999999</c:v>
                </c:pt>
                <c:pt idx="68">
                  <c:v>183.25800000000001</c:v>
                </c:pt>
                <c:pt idx="69">
                  <c:v>182.81900000000002</c:v>
                </c:pt>
                <c:pt idx="70">
                  <c:v>181.68200000000002</c:v>
                </c:pt>
                <c:pt idx="71">
                  <c:v>180.85300000000001</c:v>
                </c:pt>
                <c:pt idx="72">
                  <c:v>180.417</c:v>
                </c:pt>
                <c:pt idx="73">
                  <c:v>179.62700000000001</c:v>
                </c:pt>
                <c:pt idx="74">
                  <c:v>178.095</c:v>
                </c:pt>
                <c:pt idx="75">
                  <c:v>177.17099999999999</c:v>
                </c:pt>
                <c:pt idx="76">
                  <c:v>177.911</c:v>
                </c:pt>
                <c:pt idx="77">
                  <c:v>179.72399999999999</c:v>
                </c:pt>
                <c:pt idx="78">
                  <c:v>182.815</c:v>
                </c:pt>
                <c:pt idx="79">
                  <c:v>185.709</c:v>
                </c:pt>
                <c:pt idx="80">
                  <c:v>187.69300000000001</c:v>
                </c:pt>
                <c:pt idx="81">
                  <c:v>188.99299999999999</c:v>
                </c:pt>
                <c:pt idx="82">
                  <c:v>190.03400000000002</c:v>
                </c:pt>
                <c:pt idx="83">
                  <c:v>190.93899999999999</c:v>
                </c:pt>
                <c:pt idx="84">
                  <c:v>191.29900000000001</c:v>
                </c:pt>
                <c:pt idx="85">
                  <c:v>191.06699999999998</c:v>
                </c:pt>
                <c:pt idx="86">
                  <c:v>190.68600000000001</c:v>
                </c:pt>
                <c:pt idx="87">
                  <c:v>190.40299999999999</c:v>
                </c:pt>
                <c:pt idx="88">
                  <c:v>190.244</c:v>
                </c:pt>
                <c:pt idx="89">
                  <c:v>190.14800000000002</c:v>
                </c:pt>
                <c:pt idx="90">
                  <c:v>190.119</c:v>
                </c:pt>
                <c:pt idx="91">
                  <c:v>190.1</c:v>
                </c:pt>
                <c:pt idx="92">
                  <c:v>190.095</c:v>
                </c:pt>
                <c:pt idx="93">
                  <c:v>190.09799999999998</c:v>
                </c:pt>
                <c:pt idx="94">
                  <c:v>190.101</c:v>
                </c:pt>
                <c:pt idx="95">
                  <c:v>190.09699999999998</c:v>
                </c:pt>
                <c:pt idx="96">
                  <c:v>190.09599999999998</c:v>
                </c:pt>
                <c:pt idx="97">
                  <c:v>190.09899999999999</c:v>
                </c:pt>
                <c:pt idx="98">
                  <c:v>190.09100000000001</c:v>
                </c:pt>
                <c:pt idx="99">
                  <c:v>190.08700000000002</c:v>
                </c:pt>
                <c:pt idx="100">
                  <c:v>190.09599999999998</c:v>
                </c:pt>
                <c:pt idx="101">
                  <c:v>190.09699999999998</c:v>
                </c:pt>
                <c:pt idx="102">
                  <c:v>190.083</c:v>
                </c:pt>
                <c:pt idx="103">
                  <c:v>190.08500000000001</c:v>
                </c:pt>
                <c:pt idx="104">
                  <c:v>190.09100000000001</c:v>
                </c:pt>
                <c:pt idx="105">
                  <c:v>190.09200000000001</c:v>
                </c:pt>
                <c:pt idx="106">
                  <c:v>190.08199999999999</c:v>
                </c:pt>
                <c:pt idx="107">
                  <c:v>190.07299999999998</c:v>
                </c:pt>
                <c:pt idx="108">
                  <c:v>190.07900000000001</c:v>
                </c:pt>
                <c:pt idx="109">
                  <c:v>190.089</c:v>
                </c:pt>
                <c:pt idx="110">
                  <c:v>190.07299999999998</c:v>
                </c:pt>
                <c:pt idx="111">
                  <c:v>190.05600000000001</c:v>
                </c:pt>
                <c:pt idx="112">
                  <c:v>190.08700000000002</c:v>
                </c:pt>
                <c:pt idx="113">
                  <c:v>190.08799999999999</c:v>
                </c:pt>
                <c:pt idx="114">
                  <c:v>190.04299999999998</c:v>
                </c:pt>
                <c:pt idx="115">
                  <c:v>190.08099999999999</c:v>
                </c:pt>
                <c:pt idx="116">
                  <c:v>190.119</c:v>
                </c:pt>
                <c:pt idx="117">
                  <c:v>190.00400000000002</c:v>
                </c:pt>
                <c:pt idx="118">
                  <c:v>190.005</c:v>
                </c:pt>
                <c:pt idx="119">
                  <c:v>190.17100000000002</c:v>
                </c:pt>
                <c:pt idx="120">
                  <c:v>190.05500000000001</c:v>
                </c:pt>
                <c:pt idx="121">
                  <c:v>189.50900000000001</c:v>
                </c:pt>
                <c:pt idx="122">
                  <c:v>188.773</c:v>
                </c:pt>
                <c:pt idx="123">
                  <c:v>187.911</c:v>
                </c:pt>
                <c:pt idx="124">
                  <c:v>187.11799999999999</c:v>
                </c:pt>
                <c:pt idx="125">
                  <c:v>186.72399999999999</c:v>
                </c:pt>
                <c:pt idx="126">
                  <c:v>186.10299999999998</c:v>
                </c:pt>
                <c:pt idx="127">
                  <c:v>185.67600000000002</c:v>
                </c:pt>
                <c:pt idx="128">
                  <c:v>185.381</c:v>
                </c:pt>
                <c:pt idx="129">
                  <c:v>184.61500000000001</c:v>
                </c:pt>
                <c:pt idx="130">
                  <c:v>183.81800000000001</c:v>
                </c:pt>
                <c:pt idx="131">
                  <c:v>183.38299999999998</c:v>
                </c:pt>
                <c:pt idx="132">
                  <c:v>182.691</c:v>
                </c:pt>
                <c:pt idx="133">
                  <c:v>181.88800000000001</c:v>
                </c:pt>
                <c:pt idx="134">
                  <c:v>181.333</c:v>
                </c:pt>
                <c:pt idx="135">
                  <c:v>181.52599999999998</c:v>
                </c:pt>
                <c:pt idx="136">
                  <c:v>182.90300000000002</c:v>
                </c:pt>
                <c:pt idx="137">
                  <c:v>185.27099999999999</c:v>
                </c:pt>
                <c:pt idx="138">
                  <c:v>188.982</c:v>
                </c:pt>
                <c:pt idx="139">
                  <c:v>191.738</c:v>
                </c:pt>
                <c:pt idx="140">
                  <c:v>193.31699999999998</c:v>
                </c:pt>
                <c:pt idx="141">
                  <c:v>194.20000000000002</c:v>
                </c:pt>
                <c:pt idx="142">
                  <c:v>194.58600000000001</c:v>
                </c:pt>
                <c:pt idx="143">
                  <c:v>194.72800000000001</c:v>
                </c:pt>
                <c:pt idx="144">
                  <c:v>194.95399999999998</c:v>
                </c:pt>
                <c:pt idx="145">
                  <c:v>195.02700000000002</c:v>
                </c:pt>
                <c:pt idx="146">
                  <c:v>194.929</c:v>
                </c:pt>
                <c:pt idx="147">
                  <c:v>194.88499999999999</c:v>
                </c:pt>
                <c:pt idx="148">
                  <c:v>194.84099999999998</c:v>
                </c:pt>
                <c:pt idx="149">
                  <c:v>194.821</c:v>
                </c:pt>
                <c:pt idx="150">
                  <c:v>194.83199999999999</c:v>
                </c:pt>
                <c:pt idx="151">
                  <c:v>194.84299999999999</c:v>
                </c:pt>
                <c:pt idx="152">
                  <c:v>194.822</c:v>
                </c:pt>
                <c:pt idx="153">
                  <c:v>194.79300000000001</c:v>
                </c:pt>
                <c:pt idx="154">
                  <c:v>194.81</c:v>
                </c:pt>
                <c:pt idx="155">
                  <c:v>194.81799999999998</c:v>
                </c:pt>
                <c:pt idx="156">
                  <c:v>194.78400000000002</c:v>
                </c:pt>
                <c:pt idx="157">
                  <c:v>194.72200000000001</c:v>
                </c:pt>
                <c:pt idx="158">
                  <c:v>194.74</c:v>
                </c:pt>
                <c:pt idx="159">
                  <c:v>194.75400000000002</c:v>
                </c:pt>
                <c:pt idx="160">
                  <c:v>194.70699999999999</c:v>
                </c:pt>
                <c:pt idx="161">
                  <c:v>194.655</c:v>
                </c:pt>
                <c:pt idx="162">
                  <c:v>194.679</c:v>
                </c:pt>
                <c:pt idx="163">
                  <c:v>194.69200000000001</c:v>
                </c:pt>
                <c:pt idx="164">
                  <c:v>194.64600000000002</c:v>
                </c:pt>
                <c:pt idx="165">
                  <c:v>194.57300000000001</c:v>
                </c:pt>
                <c:pt idx="166">
                  <c:v>194.59799999999998</c:v>
                </c:pt>
                <c:pt idx="167">
                  <c:v>194.624</c:v>
                </c:pt>
                <c:pt idx="168">
                  <c:v>194.61999999999998</c:v>
                </c:pt>
                <c:pt idx="169">
                  <c:v>194.50799999999998</c:v>
                </c:pt>
                <c:pt idx="170">
                  <c:v>194.50899999999999</c:v>
                </c:pt>
                <c:pt idx="171">
                  <c:v>194.571</c:v>
                </c:pt>
                <c:pt idx="172">
                  <c:v>194.578</c:v>
                </c:pt>
                <c:pt idx="173">
                  <c:v>194.43299999999999</c:v>
                </c:pt>
                <c:pt idx="174">
                  <c:v>194.36999999999998</c:v>
                </c:pt>
                <c:pt idx="175">
                  <c:v>194.46299999999999</c:v>
                </c:pt>
                <c:pt idx="176">
                  <c:v>194.524</c:v>
                </c:pt>
                <c:pt idx="177">
                  <c:v>194.31300000000002</c:v>
                </c:pt>
                <c:pt idx="178">
                  <c:v>193.84399999999999</c:v>
                </c:pt>
                <c:pt idx="179">
                  <c:v>193.25</c:v>
                </c:pt>
                <c:pt idx="180">
                  <c:v>192.45599999999999</c:v>
                </c:pt>
                <c:pt idx="181">
                  <c:v>192.10399999999998</c:v>
                </c:pt>
                <c:pt idx="182">
                  <c:v>191.71799999999999</c:v>
                </c:pt>
                <c:pt idx="183">
                  <c:v>191.04399999999998</c:v>
                </c:pt>
                <c:pt idx="184">
                  <c:v>190.85</c:v>
                </c:pt>
                <c:pt idx="185">
                  <c:v>190.17400000000001</c:v>
                </c:pt>
                <c:pt idx="186">
                  <c:v>189.11799999999999</c:v>
                </c:pt>
                <c:pt idx="187">
                  <c:v>188.54900000000001</c:v>
                </c:pt>
                <c:pt idx="188">
                  <c:v>187.86500000000001</c:v>
                </c:pt>
                <c:pt idx="189">
                  <c:v>186.63900000000001</c:v>
                </c:pt>
                <c:pt idx="190">
                  <c:v>185.119</c:v>
                </c:pt>
                <c:pt idx="191">
                  <c:v>184.55500000000001</c:v>
                </c:pt>
                <c:pt idx="192">
                  <c:v>185.54499999999999</c:v>
                </c:pt>
                <c:pt idx="193">
                  <c:v>187.50900000000001</c:v>
                </c:pt>
                <c:pt idx="194">
                  <c:v>190.94800000000001</c:v>
                </c:pt>
                <c:pt idx="195">
                  <c:v>193.58199999999999</c:v>
                </c:pt>
                <c:pt idx="196">
                  <c:v>195.22400000000002</c:v>
                </c:pt>
                <c:pt idx="197">
                  <c:v>196.36600000000001</c:v>
                </c:pt>
                <c:pt idx="198">
                  <c:v>197.48099999999999</c:v>
                </c:pt>
                <c:pt idx="199">
                  <c:v>198.22899999999998</c:v>
                </c:pt>
                <c:pt idx="200">
                  <c:v>198.55999999999997</c:v>
                </c:pt>
                <c:pt idx="201">
                  <c:v>198.39599999999999</c:v>
                </c:pt>
                <c:pt idx="202">
                  <c:v>197.959</c:v>
                </c:pt>
                <c:pt idx="203">
                  <c:v>197.68199999999999</c:v>
                </c:pt>
                <c:pt idx="204">
                  <c:v>197.541</c:v>
                </c:pt>
                <c:pt idx="205">
                  <c:v>197.47799999999998</c:v>
                </c:pt>
                <c:pt idx="206">
                  <c:v>197.46600000000001</c:v>
                </c:pt>
                <c:pt idx="207">
                  <c:v>197.464</c:v>
                </c:pt>
                <c:pt idx="208">
                  <c:v>197.446</c:v>
                </c:pt>
                <c:pt idx="209">
                  <c:v>197.459</c:v>
                </c:pt>
                <c:pt idx="210">
                  <c:v>197.46099999999998</c:v>
                </c:pt>
                <c:pt idx="211">
                  <c:v>197.45399999999998</c:v>
                </c:pt>
                <c:pt idx="212">
                  <c:v>197.44200000000001</c:v>
                </c:pt>
                <c:pt idx="213">
                  <c:v>197.46600000000001</c:v>
                </c:pt>
                <c:pt idx="214">
                  <c:v>197.458</c:v>
                </c:pt>
                <c:pt idx="215">
                  <c:v>197.44200000000001</c:v>
                </c:pt>
                <c:pt idx="216">
                  <c:v>197.44900000000001</c:v>
                </c:pt>
                <c:pt idx="217">
                  <c:v>197.45599999999999</c:v>
                </c:pt>
                <c:pt idx="218">
                  <c:v>197.453</c:v>
                </c:pt>
                <c:pt idx="219">
                  <c:v>197.44200000000001</c:v>
                </c:pt>
                <c:pt idx="220">
                  <c:v>197.43899999999999</c:v>
                </c:pt>
                <c:pt idx="221">
                  <c:v>197.453</c:v>
                </c:pt>
                <c:pt idx="222">
                  <c:v>197.45499999999998</c:v>
                </c:pt>
                <c:pt idx="223">
                  <c:v>197.43299999999999</c:v>
                </c:pt>
                <c:pt idx="224">
                  <c:v>197.43600000000001</c:v>
                </c:pt>
                <c:pt idx="225">
                  <c:v>197.45599999999999</c:v>
                </c:pt>
                <c:pt idx="226">
                  <c:v>197.428</c:v>
                </c:pt>
                <c:pt idx="227">
                  <c:v>197.40799999999999</c:v>
                </c:pt>
                <c:pt idx="228">
                  <c:v>197.47300000000001</c:v>
                </c:pt>
                <c:pt idx="229">
                  <c:v>197.434</c:v>
                </c:pt>
                <c:pt idx="230">
                  <c:v>197.393</c:v>
                </c:pt>
                <c:pt idx="231">
                  <c:v>197.47799999999998</c:v>
                </c:pt>
                <c:pt idx="232">
                  <c:v>197.46800000000002</c:v>
                </c:pt>
                <c:pt idx="233">
                  <c:v>197.31099999999998</c:v>
                </c:pt>
                <c:pt idx="234">
                  <c:v>197.411</c:v>
                </c:pt>
                <c:pt idx="235">
                  <c:v>197.58700000000002</c:v>
                </c:pt>
                <c:pt idx="236">
                  <c:v>197.31799999999998</c:v>
                </c:pt>
                <c:pt idx="237">
                  <c:v>196.66900000000001</c:v>
                </c:pt>
                <c:pt idx="238">
                  <c:v>195.797</c:v>
                </c:pt>
                <c:pt idx="239">
                  <c:v>194.941</c:v>
                </c:pt>
                <c:pt idx="240">
                  <c:v>194.28699999999998</c:v>
                </c:pt>
                <c:pt idx="241">
                  <c:v>193.87899999999999</c:v>
                </c:pt>
                <c:pt idx="242">
                  <c:v>193.27</c:v>
                </c:pt>
                <c:pt idx="243">
                  <c:v>192.94800000000001</c:v>
                </c:pt>
                <c:pt idx="244">
                  <c:v>192.55</c:v>
                </c:pt>
                <c:pt idx="245">
                  <c:v>191.67500000000001</c:v>
                </c:pt>
                <c:pt idx="246">
                  <c:v>191.14400000000001</c:v>
                </c:pt>
                <c:pt idx="247">
                  <c:v>190.69200000000001</c:v>
                </c:pt>
                <c:pt idx="248">
                  <c:v>189.71600000000001</c:v>
                </c:pt>
                <c:pt idx="249">
                  <c:v>189.11799999999999</c:v>
                </c:pt>
                <c:pt idx="250">
                  <c:v>188.648</c:v>
                </c:pt>
                <c:pt idx="251">
                  <c:v>189.136</c:v>
                </c:pt>
                <c:pt idx="252">
                  <c:v>191.24299999999999</c:v>
                </c:pt>
                <c:pt idx="253">
                  <c:v>194.321</c:v>
                </c:pt>
                <c:pt idx="254">
                  <c:v>197.96199999999999</c:v>
                </c:pt>
                <c:pt idx="255">
                  <c:v>200.40099999999998</c:v>
                </c:pt>
                <c:pt idx="256">
                  <c:v>201.65299999999999</c:v>
                </c:pt>
                <c:pt idx="257">
                  <c:v>202.27100000000002</c:v>
                </c:pt>
                <c:pt idx="258">
                  <c:v>202.41500000000002</c:v>
                </c:pt>
                <c:pt idx="259">
                  <c:v>202.4</c:v>
                </c:pt>
                <c:pt idx="260">
                  <c:v>202.54</c:v>
                </c:pt>
                <c:pt idx="261">
                  <c:v>202.619</c:v>
                </c:pt>
                <c:pt idx="262">
                  <c:v>202.56800000000001</c:v>
                </c:pt>
                <c:pt idx="263">
                  <c:v>202.52</c:v>
                </c:pt>
                <c:pt idx="264">
                  <c:v>202.51300000000001</c:v>
                </c:pt>
                <c:pt idx="265">
                  <c:v>202.50399999999999</c:v>
                </c:pt>
                <c:pt idx="266">
                  <c:v>202.495</c:v>
                </c:pt>
                <c:pt idx="267">
                  <c:v>202.49600000000001</c:v>
                </c:pt>
                <c:pt idx="268">
                  <c:v>202.49700000000001</c:v>
                </c:pt>
                <c:pt idx="269">
                  <c:v>202.483</c:v>
                </c:pt>
                <c:pt idx="270">
                  <c:v>202.47499999999999</c:v>
                </c:pt>
                <c:pt idx="271">
                  <c:v>202.471</c:v>
                </c:pt>
                <c:pt idx="272">
                  <c:v>202.47</c:v>
                </c:pt>
                <c:pt idx="273">
                  <c:v>202.44799999999998</c:v>
                </c:pt>
                <c:pt idx="274">
                  <c:v>202.43800000000002</c:v>
                </c:pt>
                <c:pt idx="275">
                  <c:v>202.429</c:v>
                </c:pt>
                <c:pt idx="276">
                  <c:v>202.40899999999999</c:v>
                </c:pt>
                <c:pt idx="277">
                  <c:v>202.39499999999998</c:v>
                </c:pt>
                <c:pt idx="278">
                  <c:v>202.40600000000001</c:v>
                </c:pt>
                <c:pt idx="279">
                  <c:v>202.38200000000001</c:v>
                </c:pt>
                <c:pt idx="280">
                  <c:v>202.36399999999998</c:v>
                </c:pt>
                <c:pt idx="281">
                  <c:v>202.37899999999999</c:v>
                </c:pt>
                <c:pt idx="282">
                  <c:v>202.38200000000001</c:v>
                </c:pt>
                <c:pt idx="283">
                  <c:v>202.33300000000003</c:v>
                </c:pt>
                <c:pt idx="284">
                  <c:v>202.351</c:v>
                </c:pt>
                <c:pt idx="285">
                  <c:v>202.36</c:v>
                </c:pt>
                <c:pt idx="286">
                  <c:v>202.303</c:v>
                </c:pt>
                <c:pt idx="287">
                  <c:v>202.27</c:v>
                </c:pt>
                <c:pt idx="288">
                  <c:v>202.35500000000002</c:v>
                </c:pt>
                <c:pt idx="289">
                  <c:v>202.29500000000002</c:v>
                </c:pt>
                <c:pt idx="290">
                  <c:v>202.14499999999998</c:v>
                </c:pt>
                <c:pt idx="291">
                  <c:v>202.19699999999997</c:v>
                </c:pt>
                <c:pt idx="292">
                  <c:v>202.37</c:v>
                </c:pt>
                <c:pt idx="293">
                  <c:v>202.14</c:v>
                </c:pt>
                <c:pt idx="294">
                  <c:v>201.458</c:v>
                </c:pt>
                <c:pt idx="295">
                  <c:v>200.60500000000002</c:v>
                </c:pt>
                <c:pt idx="296">
                  <c:v>200.041</c:v>
                </c:pt>
                <c:pt idx="297">
                  <c:v>199.72799999999998</c:v>
                </c:pt>
                <c:pt idx="298">
                  <c:v>199.239</c:v>
                </c:pt>
                <c:pt idx="299">
                  <c:v>198.684</c:v>
                </c:pt>
                <c:pt idx="300">
                  <c:v>198.38</c:v>
                </c:pt>
                <c:pt idx="301">
                  <c:v>197.49299999999999</c:v>
                </c:pt>
                <c:pt idx="302">
                  <c:v>196.57</c:v>
                </c:pt>
                <c:pt idx="303">
                  <c:v>196.29499999999999</c:v>
                </c:pt>
                <c:pt idx="304">
                  <c:v>195.40099999999998</c:v>
                </c:pt>
                <c:pt idx="305">
                  <c:v>193.94900000000001</c:v>
                </c:pt>
                <c:pt idx="306">
                  <c:v>192.65600000000001</c:v>
                </c:pt>
                <c:pt idx="307">
                  <c:v>192.87799999999999</c:v>
                </c:pt>
                <c:pt idx="308">
                  <c:v>194.49099999999999</c:v>
                </c:pt>
                <c:pt idx="309">
                  <c:v>197.23499999999999</c:v>
                </c:pt>
                <c:pt idx="310">
                  <c:v>200.45</c:v>
                </c:pt>
                <c:pt idx="311">
                  <c:v>202.75899999999999</c:v>
                </c:pt>
                <c:pt idx="312">
                  <c:v>204.26300000000001</c:v>
                </c:pt>
                <c:pt idx="313">
                  <c:v>205.286</c:v>
                </c:pt>
                <c:pt idx="314">
                  <c:v>206.19199999999998</c:v>
                </c:pt>
                <c:pt idx="315">
                  <c:v>206.82600000000002</c:v>
                </c:pt>
                <c:pt idx="316">
                  <c:v>206.87700000000001</c:v>
                </c:pt>
                <c:pt idx="317">
                  <c:v>206.50800000000001</c:v>
                </c:pt>
                <c:pt idx="318">
                  <c:v>206.05699999999999</c:v>
                </c:pt>
                <c:pt idx="319">
                  <c:v>205.83699999999999</c:v>
                </c:pt>
                <c:pt idx="320">
                  <c:v>205.74600000000001</c:v>
                </c:pt>
                <c:pt idx="321">
                  <c:v>205.697</c:v>
                </c:pt>
                <c:pt idx="322">
                  <c:v>205.67599999999999</c:v>
                </c:pt>
                <c:pt idx="323">
                  <c:v>205.678</c:v>
                </c:pt>
                <c:pt idx="324">
                  <c:v>205.67699999999999</c:v>
                </c:pt>
                <c:pt idx="325">
                  <c:v>205.678</c:v>
                </c:pt>
                <c:pt idx="326">
                  <c:v>205.67599999999999</c:v>
                </c:pt>
                <c:pt idx="327">
                  <c:v>205.67099999999999</c:v>
                </c:pt>
                <c:pt idx="328">
                  <c:v>205.672</c:v>
                </c:pt>
                <c:pt idx="329">
                  <c:v>205.67400000000001</c:v>
                </c:pt>
                <c:pt idx="330">
                  <c:v>205.672</c:v>
                </c:pt>
                <c:pt idx="331">
                  <c:v>205.667</c:v>
                </c:pt>
                <c:pt idx="332">
                  <c:v>205.672</c:v>
                </c:pt>
                <c:pt idx="333">
                  <c:v>205.66899999999998</c:v>
                </c:pt>
                <c:pt idx="334">
                  <c:v>205.67</c:v>
                </c:pt>
                <c:pt idx="335">
                  <c:v>205.68900000000002</c:v>
                </c:pt>
                <c:pt idx="336">
                  <c:v>205.65800000000002</c:v>
                </c:pt>
                <c:pt idx="337">
                  <c:v>205.661</c:v>
                </c:pt>
                <c:pt idx="338">
                  <c:v>205.679</c:v>
                </c:pt>
                <c:pt idx="339">
                  <c:v>205.64400000000001</c:v>
                </c:pt>
                <c:pt idx="340">
                  <c:v>205.64599999999999</c:v>
                </c:pt>
                <c:pt idx="341">
                  <c:v>205.703</c:v>
                </c:pt>
                <c:pt idx="342">
                  <c:v>205.64</c:v>
                </c:pt>
                <c:pt idx="343">
                  <c:v>205.63500000000002</c:v>
                </c:pt>
                <c:pt idx="344">
                  <c:v>205.73099999999999</c:v>
                </c:pt>
                <c:pt idx="345">
                  <c:v>205.637</c:v>
                </c:pt>
                <c:pt idx="346">
                  <c:v>205.601</c:v>
                </c:pt>
                <c:pt idx="347">
                  <c:v>205.761</c:v>
                </c:pt>
                <c:pt idx="348">
                  <c:v>205.68800000000002</c:v>
                </c:pt>
                <c:pt idx="349">
                  <c:v>205.482</c:v>
                </c:pt>
                <c:pt idx="350">
                  <c:v>205.715</c:v>
                </c:pt>
                <c:pt idx="351">
                  <c:v>205.88200000000001</c:v>
                </c:pt>
                <c:pt idx="352">
                  <c:v>205.422</c:v>
                </c:pt>
                <c:pt idx="353">
                  <c:v>204.614</c:v>
                </c:pt>
                <c:pt idx="354">
                  <c:v>203.78700000000001</c:v>
                </c:pt>
                <c:pt idx="355">
                  <c:v>202.97200000000001</c:v>
                </c:pt>
                <c:pt idx="356">
                  <c:v>202.40199999999999</c:v>
                </c:pt>
                <c:pt idx="357">
                  <c:v>201.93700000000001</c:v>
                </c:pt>
                <c:pt idx="358">
                  <c:v>201.33499999999998</c:v>
                </c:pt>
                <c:pt idx="359">
                  <c:v>201.078</c:v>
                </c:pt>
                <c:pt idx="360">
                  <c:v>200.42599999999999</c:v>
                </c:pt>
                <c:pt idx="361">
                  <c:v>199.667</c:v>
                </c:pt>
                <c:pt idx="362">
                  <c:v>199.136</c:v>
                </c:pt>
                <c:pt idx="363">
                  <c:v>198.39000000000001</c:v>
                </c:pt>
                <c:pt idx="364">
                  <c:v>197.7</c:v>
                </c:pt>
                <c:pt idx="365">
                  <c:v>197.065</c:v>
                </c:pt>
                <c:pt idx="366">
                  <c:v>196.96800000000002</c:v>
                </c:pt>
                <c:pt idx="367">
                  <c:v>198.09199999999998</c:v>
                </c:pt>
                <c:pt idx="368">
                  <c:v>200.24</c:v>
                </c:pt>
                <c:pt idx="369">
                  <c:v>203.93600000000001</c:v>
                </c:pt>
                <c:pt idx="370">
                  <c:v>206.67599999999999</c:v>
                </c:pt>
                <c:pt idx="371">
                  <c:v>208.48400000000001</c:v>
                </c:pt>
                <c:pt idx="372">
                  <c:v>209.32600000000002</c:v>
                </c:pt>
                <c:pt idx="373">
                  <c:v>209.71300000000002</c:v>
                </c:pt>
                <c:pt idx="374">
                  <c:v>210.06200000000001</c:v>
                </c:pt>
                <c:pt idx="375">
                  <c:v>210.37800000000001</c:v>
                </c:pt>
                <c:pt idx="376">
                  <c:v>210.62700000000001</c:v>
                </c:pt>
                <c:pt idx="377">
                  <c:v>210.61199999999999</c:v>
                </c:pt>
                <c:pt idx="378">
                  <c:v>210.54500000000002</c:v>
                </c:pt>
                <c:pt idx="379">
                  <c:v>210.47399999999999</c:v>
                </c:pt>
                <c:pt idx="380">
                  <c:v>210.45</c:v>
                </c:pt>
                <c:pt idx="381">
                  <c:v>210.45600000000002</c:v>
                </c:pt>
                <c:pt idx="382">
                  <c:v>210.45500000000001</c:v>
                </c:pt>
                <c:pt idx="383">
                  <c:v>210.45</c:v>
                </c:pt>
                <c:pt idx="384">
                  <c:v>210.45099999999999</c:v>
                </c:pt>
                <c:pt idx="385">
                  <c:v>210.45099999999999</c:v>
                </c:pt>
                <c:pt idx="386">
                  <c:v>210.44800000000001</c:v>
                </c:pt>
                <c:pt idx="387">
                  <c:v>210.44199999999998</c:v>
                </c:pt>
                <c:pt idx="388">
                  <c:v>210.44399999999999</c:v>
                </c:pt>
                <c:pt idx="389">
                  <c:v>210.447</c:v>
                </c:pt>
                <c:pt idx="390">
                  <c:v>210.43799999999999</c:v>
                </c:pt>
                <c:pt idx="391">
                  <c:v>210.434</c:v>
                </c:pt>
                <c:pt idx="392">
                  <c:v>210.43600000000001</c:v>
                </c:pt>
                <c:pt idx="393">
                  <c:v>210.42400000000001</c:v>
                </c:pt>
                <c:pt idx="394">
                  <c:v>210.40300000000002</c:v>
                </c:pt>
                <c:pt idx="395">
                  <c:v>210.41199999999998</c:v>
                </c:pt>
                <c:pt idx="396">
                  <c:v>210.405</c:v>
                </c:pt>
                <c:pt idx="397">
                  <c:v>210.387</c:v>
                </c:pt>
                <c:pt idx="398">
                  <c:v>210.36500000000001</c:v>
                </c:pt>
                <c:pt idx="399">
                  <c:v>210.33099999999999</c:v>
                </c:pt>
                <c:pt idx="400">
                  <c:v>210.32400000000001</c:v>
                </c:pt>
                <c:pt idx="401">
                  <c:v>210.35999999999999</c:v>
                </c:pt>
                <c:pt idx="402">
                  <c:v>210.29</c:v>
                </c:pt>
                <c:pt idx="403">
                  <c:v>210.28800000000001</c:v>
                </c:pt>
                <c:pt idx="404">
                  <c:v>210.39400000000001</c:v>
                </c:pt>
                <c:pt idx="405">
                  <c:v>210.28200000000001</c:v>
                </c:pt>
                <c:pt idx="406">
                  <c:v>210.14500000000001</c:v>
                </c:pt>
                <c:pt idx="407">
                  <c:v>210.369</c:v>
                </c:pt>
                <c:pt idx="408">
                  <c:v>210.5</c:v>
                </c:pt>
                <c:pt idx="409">
                  <c:v>209.99</c:v>
                </c:pt>
                <c:pt idx="410">
                  <c:v>209.16899999999998</c:v>
                </c:pt>
                <c:pt idx="411">
                  <c:v>208.32300000000001</c:v>
                </c:pt>
                <c:pt idx="412">
                  <c:v>207.75800000000001</c:v>
                </c:pt>
                <c:pt idx="413">
                  <c:v>207.28100000000001</c:v>
                </c:pt>
                <c:pt idx="414">
                  <c:v>206.79900000000001</c:v>
                </c:pt>
                <c:pt idx="415">
                  <c:v>206.38600000000002</c:v>
                </c:pt>
                <c:pt idx="416">
                  <c:v>205.846</c:v>
                </c:pt>
                <c:pt idx="417">
                  <c:v>204.892</c:v>
                </c:pt>
                <c:pt idx="418">
                  <c:v>204.417</c:v>
                </c:pt>
                <c:pt idx="419">
                  <c:v>203.721</c:v>
                </c:pt>
                <c:pt idx="420">
                  <c:v>202.762</c:v>
                </c:pt>
                <c:pt idx="421">
                  <c:v>201.38300000000001</c:v>
                </c:pt>
                <c:pt idx="422">
                  <c:v>200.745</c:v>
                </c:pt>
                <c:pt idx="423">
                  <c:v>201.78299999999999</c:v>
                </c:pt>
                <c:pt idx="424">
                  <c:v>204.04900000000001</c:v>
                </c:pt>
                <c:pt idx="425">
                  <c:v>207.40900000000002</c:v>
                </c:pt>
                <c:pt idx="426">
                  <c:v>209.94399999999999</c:v>
                </c:pt>
                <c:pt idx="427">
                  <c:v>211.62800000000001</c:v>
                </c:pt>
                <c:pt idx="428">
                  <c:v>212.46300000000002</c:v>
                </c:pt>
                <c:pt idx="429">
                  <c:v>213.37200000000001</c:v>
                </c:pt>
                <c:pt idx="430">
                  <c:v>214.26400000000001</c:v>
                </c:pt>
                <c:pt idx="431">
                  <c:v>214.76899999999998</c:v>
                </c:pt>
                <c:pt idx="432">
                  <c:v>214.65600000000001</c:v>
                </c:pt>
                <c:pt idx="433">
                  <c:v>214.23600000000002</c:v>
                </c:pt>
                <c:pt idx="434">
                  <c:v>213.792</c:v>
                </c:pt>
                <c:pt idx="435">
                  <c:v>213.654</c:v>
                </c:pt>
                <c:pt idx="436">
                  <c:v>213.578</c:v>
                </c:pt>
                <c:pt idx="437">
                  <c:v>213.56</c:v>
                </c:pt>
                <c:pt idx="438">
                  <c:v>213.56200000000001</c:v>
                </c:pt>
                <c:pt idx="439">
                  <c:v>213.54999999999998</c:v>
                </c:pt>
                <c:pt idx="440">
                  <c:v>213.55500000000001</c:v>
                </c:pt>
                <c:pt idx="441">
                  <c:v>213.56200000000001</c:v>
                </c:pt>
                <c:pt idx="442">
                  <c:v>213.54600000000002</c:v>
                </c:pt>
                <c:pt idx="443">
                  <c:v>213.55099999999999</c:v>
                </c:pt>
                <c:pt idx="444">
                  <c:v>213.55799999999999</c:v>
                </c:pt>
                <c:pt idx="445">
                  <c:v>213.542</c:v>
                </c:pt>
                <c:pt idx="446">
                  <c:v>213.548</c:v>
                </c:pt>
                <c:pt idx="447">
                  <c:v>213.55500000000001</c:v>
                </c:pt>
                <c:pt idx="448">
                  <c:v>213.53800000000001</c:v>
                </c:pt>
                <c:pt idx="449">
                  <c:v>213.541</c:v>
                </c:pt>
                <c:pt idx="450">
                  <c:v>213.56399999999999</c:v>
                </c:pt>
                <c:pt idx="451">
                  <c:v>213.529</c:v>
                </c:pt>
                <c:pt idx="452">
                  <c:v>213.524</c:v>
                </c:pt>
                <c:pt idx="453">
                  <c:v>213.566</c:v>
                </c:pt>
                <c:pt idx="454">
                  <c:v>213.53700000000001</c:v>
                </c:pt>
                <c:pt idx="455">
                  <c:v>213.501</c:v>
                </c:pt>
                <c:pt idx="456">
                  <c:v>213.56100000000001</c:v>
                </c:pt>
                <c:pt idx="457">
                  <c:v>213.54600000000002</c:v>
                </c:pt>
                <c:pt idx="458">
                  <c:v>213.483</c:v>
                </c:pt>
                <c:pt idx="459">
                  <c:v>213.553</c:v>
                </c:pt>
                <c:pt idx="460">
                  <c:v>213.56399999999999</c:v>
                </c:pt>
                <c:pt idx="461">
                  <c:v>213.46699999999998</c:v>
                </c:pt>
                <c:pt idx="462">
                  <c:v>213.54000000000002</c:v>
                </c:pt>
                <c:pt idx="463">
                  <c:v>213.59100000000001</c:v>
                </c:pt>
                <c:pt idx="464">
                  <c:v>213.44</c:v>
                </c:pt>
                <c:pt idx="465">
                  <c:v>213.476</c:v>
                </c:pt>
                <c:pt idx="466">
                  <c:v>213.65600000000001</c:v>
                </c:pt>
                <c:pt idx="467">
                  <c:v>213.44800000000001</c:v>
                </c:pt>
                <c:pt idx="468">
                  <c:v>212.79000000000002</c:v>
                </c:pt>
                <c:pt idx="469">
                  <c:v>212.04300000000001</c:v>
                </c:pt>
                <c:pt idx="470">
                  <c:v>211.268</c:v>
                </c:pt>
                <c:pt idx="471">
                  <c:v>210.602</c:v>
                </c:pt>
                <c:pt idx="472">
                  <c:v>210.08099999999999</c:v>
                </c:pt>
                <c:pt idx="473">
                  <c:v>209.529</c:v>
                </c:pt>
                <c:pt idx="474">
                  <c:v>209.04300000000001</c:v>
                </c:pt>
                <c:pt idx="475">
                  <c:v>208.785</c:v>
                </c:pt>
                <c:pt idx="476">
                  <c:v>207.94499999999999</c:v>
                </c:pt>
                <c:pt idx="477">
                  <c:v>207.11599999999999</c:v>
                </c:pt>
                <c:pt idx="478">
                  <c:v>206.733</c:v>
                </c:pt>
                <c:pt idx="479">
                  <c:v>206.28700000000001</c:v>
                </c:pt>
                <c:pt idx="480">
                  <c:v>205.17699999999999</c:v>
                </c:pt>
                <c:pt idx="481">
                  <c:v>204.47</c:v>
                </c:pt>
                <c:pt idx="482">
                  <c:v>204.97199999999998</c:v>
                </c:pt>
                <c:pt idx="483">
                  <c:v>207.09900000000002</c:v>
                </c:pt>
                <c:pt idx="484">
                  <c:v>210.34700000000001</c:v>
                </c:pt>
                <c:pt idx="485">
                  <c:v>213.649</c:v>
                </c:pt>
                <c:pt idx="486">
                  <c:v>216.196</c:v>
                </c:pt>
                <c:pt idx="487">
                  <c:v>217.381</c:v>
                </c:pt>
                <c:pt idx="488">
                  <c:v>217.935</c:v>
                </c:pt>
                <c:pt idx="489">
                  <c:v>218.15599999999998</c:v>
                </c:pt>
                <c:pt idx="490">
                  <c:v>218.185</c:v>
                </c:pt>
                <c:pt idx="491">
                  <c:v>218.39600000000002</c:v>
                </c:pt>
                <c:pt idx="492">
                  <c:v>218.512</c:v>
                </c:pt>
                <c:pt idx="493">
                  <c:v>218.53900000000002</c:v>
                </c:pt>
                <c:pt idx="494">
                  <c:v>218.48600000000002</c:v>
                </c:pt>
                <c:pt idx="495">
                  <c:v>218.41800000000001</c:v>
                </c:pt>
                <c:pt idx="496">
                  <c:v>218.40899999999999</c:v>
                </c:pt>
                <c:pt idx="497">
                  <c:v>218.41200000000001</c:v>
                </c:pt>
                <c:pt idx="498">
                  <c:v>218.41200000000001</c:v>
                </c:pt>
                <c:pt idx="499">
                  <c:v>218.40899999999999</c:v>
                </c:pt>
                <c:pt idx="500">
                  <c:v>218.40100000000001</c:v>
                </c:pt>
                <c:pt idx="501">
                  <c:v>218.40200000000002</c:v>
                </c:pt>
                <c:pt idx="502">
                  <c:v>218.40599999999998</c:v>
                </c:pt>
                <c:pt idx="503">
                  <c:v>218.393</c:v>
                </c:pt>
                <c:pt idx="504">
                  <c:v>218.393</c:v>
                </c:pt>
                <c:pt idx="505">
                  <c:v>218.386</c:v>
                </c:pt>
                <c:pt idx="506">
                  <c:v>218.37799999999999</c:v>
                </c:pt>
                <c:pt idx="507">
                  <c:v>218.364</c:v>
                </c:pt>
                <c:pt idx="508">
                  <c:v>218.352</c:v>
                </c:pt>
                <c:pt idx="509">
                  <c:v>218.34799999999998</c:v>
                </c:pt>
                <c:pt idx="510">
                  <c:v>218.35</c:v>
                </c:pt>
                <c:pt idx="511">
                  <c:v>218.33199999999999</c:v>
                </c:pt>
                <c:pt idx="512">
                  <c:v>218.309</c:v>
                </c:pt>
                <c:pt idx="513">
                  <c:v>218.303</c:v>
                </c:pt>
                <c:pt idx="514">
                  <c:v>218.30699999999999</c:v>
                </c:pt>
                <c:pt idx="515">
                  <c:v>218.28</c:v>
                </c:pt>
                <c:pt idx="516">
                  <c:v>218.28700000000001</c:v>
                </c:pt>
                <c:pt idx="517">
                  <c:v>218.32299999999998</c:v>
                </c:pt>
                <c:pt idx="518">
                  <c:v>218.24799999999999</c:v>
                </c:pt>
                <c:pt idx="519">
                  <c:v>218.262</c:v>
                </c:pt>
                <c:pt idx="520">
                  <c:v>218.364</c:v>
                </c:pt>
                <c:pt idx="521">
                  <c:v>218.23000000000002</c:v>
                </c:pt>
                <c:pt idx="522">
                  <c:v>218.114</c:v>
                </c:pt>
                <c:pt idx="523">
                  <c:v>218.35999999999999</c:v>
                </c:pt>
                <c:pt idx="524">
                  <c:v>218.45600000000002</c:v>
                </c:pt>
                <c:pt idx="525">
                  <c:v>217.89600000000002</c:v>
                </c:pt>
                <c:pt idx="526">
                  <c:v>216.97499999999999</c:v>
                </c:pt>
                <c:pt idx="527">
                  <c:v>216.209</c:v>
                </c:pt>
                <c:pt idx="528">
                  <c:v>215.80199999999999</c:v>
                </c:pt>
                <c:pt idx="529">
                  <c:v>215.36600000000001</c:v>
                </c:pt>
                <c:pt idx="530">
                  <c:v>214.881</c:v>
                </c:pt>
                <c:pt idx="531">
                  <c:v>214.48000000000002</c:v>
                </c:pt>
                <c:pt idx="532">
                  <c:v>213.834</c:v>
                </c:pt>
                <c:pt idx="533">
                  <c:v>213.05199999999999</c:v>
                </c:pt>
                <c:pt idx="534">
                  <c:v>212.369</c:v>
                </c:pt>
                <c:pt idx="535">
                  <c:v>211.77699999999999</c:v>
                </c:pt>
                <c:pt idx="536">
                  <c:v>210.35799999999998</c:v>
                </c:pt>
                <c:pt idx="537">
                  <c:v>209.03900000000002</c:v>
                </c:pt>
                <c:pt idx="538">
                  <c:v>209.32600000000002</c:v>
                </c:pt>
                <c:pt idx="539">
                  <c:v>210.93200000000002</c:v>
                </c:pt>
                <c:pt idx="540">
                  <c:v>213.71200000000002</c:v>
                </c:pt>
                <c:pt idx="541">
                  <c:v>216.679</c:v>
                </c:pt>
                <c:pt idx="542">
                  <c:v>218.85299999999998</c:v>
                </c:pt>
                <c:pt idx="543">
                  <c:v>220.304</c:v>
                </c:pt>
                <c:pt idx="544">
                  <c:v>221.215</c:v>
                </c:pt>
                <c:pt idx="545">
                  <c:v>222.22900000000001</c:v>
                </c:pt>
                <c:pt idx="546">
                  <c:v>223.09599999999998</c:v>
                </c:pt>
                <c:pt idx="547">
                  <c:v>223.422</c:v>
                </c:pt>
                <c:pt idx="548">
                  <c:v>223.10399999999998</c:v>
                </c:pt>
                <c:pt idx="549">
                  <c:v>222.655</c:v>
                </c:pt>
                <c:pt idx="550">
                  <c:v>222.34699999999998</c:v>
                </c:pt>
                <c:pt idx="551">
                  <c:v>222.238</c:v>
                </c:pt>
                <c:pt idx="552">
                  <c:v>222.15799999999999</c:v>
                </c:pt>
                <c:pt idx="553">
                  <c:v>222.143</c:v>
                </c:pt>
                <c:pt idx="554">
                  <c:v>222.13900000000001</c:v>
                </c:pt>
                <c:pt idx="555">
                  <c:v>222.131</c:v>
                </c:pt>
                <c:pt idx="556">
                  <c:v>222.13499999999999</c:v>
                </c:pt>
                <c:pt idx="557">
                  <c:v>222.13900000000001</c:v>
                </c:pt>
                <c:pt idx="558">
                  <c:v>222.13</c:v>
                </c:pt>
                <c:pt idx="559">
                  <c:v>222.12799999999999</c:v>
                </c:pt>
                <c:pt idx="560">
                  <c:v>222.14099999999999</c:v>
                </c:pt>
                <c:pt idx="561">
                  <c:v>222.131</c:v>
                </c:pt>
                <c:pt idx="562">
                  <c:v>222.125</c:v>
                </c:pt>
                <c:pt idx="563">
                  <c:v>222.14000000000001</c:v>
                </c:pt>
                <c:pt idx="564">
                  <c:v>222.13399999999999</c:v>
                </c:pt>
                <c:pt idx="565">
                  <c:v>222.114</c:v>
                </c:pt>
                <c:pt idx="566">
                  <c:v>222.137</c:v>
                </c:pt>
                <c:pt idx="567">
                  <c:v>222.13300000000001</c:v>
                </c:pt>
                <c:pt idx="568">
                  <c:v>222.11</c:v>
                </c:pt>
                <c:pt idx="569">
                  <c:v>222.12799999999999</c:v>
                </c:pt>
                <c:pt idx="570">
                  <c:v>222.13399999999999</c:v>
                </c:pt>
                <c:pt idx="571">
                  <c:v>222.101</c:v>
                </c:pt>
                <c:pt idx="572">
                  <c:v>222.124</c:v>
                </c:pt>
                <c:pt idx="573">
                  <c:v>222.12899999999999</c:v>
                </c:pt>
                <c:pt idx="574">
                  <c:v>222.089</c:v>
                </c:pt>
                <c:pt idx="575">
                  <c:v>222.12</c:v>
                </c:pt>
                <c:pt idx="576">
                  <c:v>222.137</c:v>
                </c:pt>
                <c:pt idx="577">
                  <c:v>222.07499999999999</c:v>
                </c:pt>
                <c:pt idx="578">
                  <c:v>222.12</c:v>
                </c:pt>
                <c:pt idx="579">
                  <c:v>222.154</c:v>
                </c:pt>
                <c:pt idx="580">
                  <c:v>222.03</c:v>
                </c:pt>
                <c:pt idx="581">
                  <c:v>222.07499999999999</c:v>
                </c:pt>
                <c:pt idx="582">
                  <c:v>222.24199999999999</c:v>
                </c:pt>
                <c:pt idx="583">
                  <c:v>222.01299999999998</c:v>
                </c:pt>
                <c:pt idx="584">
                  <c:v>221.28300000000002</c:v>
                </c:pt>
                <c:pt idx="585">
                  <c:v>220.464</c:v>
                </c:pt>
                <c:pt idx="586">
                  <c:v>219.55099999999999</c:v>
                </c:pt>
                <c:pt idx="587">
                  <c:v>218.98100000000002</c:v>
                </c:pt>
                <c:pt idx="588">
                  <c:v>218.50399999999999</c:v>
                </c:pt>
                <c:pt idx="589">
                  <c:v>217.887</c:v>
                </c:pt>
                <c:pt idx="590">
                  <c:v>217.56300000000002</c:v>
                </c:pt>
                <c:pt idx="591">
                  <c:v>217.15799999999999</c:v>
                </c:pt>
                <c:pt idx="592">
                  <c:v>216.18799999999999</c:v>
                </c:pt>
                <c:pt idx="593">
                  <c:v>215.584</c:v>
                </c:pt>
                <c:pt idx="594">
                  <c:v>215.084</c:v>
                </c:pt>
                <c:pt idx="595">
                  <c:v>214.376</c:v>
                </c:pt>
                <c:pt idx="596">
                  <c:v>213.60199999999998</c:v>
                </c:pt>
                <c:pt idx="597">
                  <c:v>213.17</c:v>
                </c:pt>
                <c:pt idx="598">
                  <c:v>213.83699999999999</c:v>
                </c:pt>
                <c:pt idx="599">
                  <c:v>215.89500000000001</c:v>
                </c:pt>
                <c:pt idx="600">
                  <c:v>219.37300000000002</c:v>
                </c:pt>
                <c:pt idx="601">
                  <c:v>222.52500000000001</c:v>
                </c:pt>
                <c:pt idx="602">
                  <c:v>224.625</c:v>
                </c:pt>
                <c:pt idx="603">
                  <c:v>225.56399999999999</c:v>
                </c:pt>
                <c:pt idx="604">
                  <c:v>225.99199999999999</c:v>
                </c:pt>
                <c:pt idx="605">
                  <c:v>226.02099999999999</c:v>
                </c:pt>
                <c:pt idx="606">
                  <c:v>226.07499999999999</c:v>
                </c:pt>
                <c:pt idx="607">
                  <c:v>226.309</c:v>
                </c:pt>
                <c:pt idx="608">
                  <c:v>226.404</c:v>
                </c:pt>
                <c:pt idx="609">
                  <c:v>226.37299999999999</c:v>
                </c:pt>
                <c:pt idx="610">
                  <c:v>226.28699999999998</c:v>
                </c:pt>
                <c:pt idx="611">
                  <c:v>226.25400000000002</c:v>
                </c:pt>
                <c:pt idx="612">
                  <c:v>226.24099999999999</c:v>
                </c:pt>
                <c:pt idx="613">
                  <c:v>226.24700000000001</c:v>
                </c:pt>
                <c:pt idx="614">
                  <c:v>226.23299999999998</c:v>
                </c:pt>
                <c:pt idx="615">
                  <c:v>226.226</c:v>
                </c:pt>
                <c:pt idx="616">
                  <c:v>226.22200000000001</c:v>
                </c:pt>
                <c:pt idx="617">
                  <c:v>226.20599999999999</c:v>
                </c:pt>
                <c:pt idx="618">
                  <c:v>226.19300000000001</c:v>
                </c:pt>
                <c:pt idx="619">
                  <c:v>226.19400000000002</c:v>
                </c:pt>
                <c:pt idx="620">
                  <c:v>226.18700000000001</c:v>
                </c:pt>
                <c:pt idx="621">
                  <c:v>226.17999999999998</c:v>
                </c:pt>
                <c:pt idx="622">
                  <c:v>226.17100000000002</c:v>
                </c:pt>
                <c:pt idx="623">
                  <c:v>226.17200000000003</c:v>
                </c:pt>
                <c:pt idx="624">
                  <c:v>226.16</c:v>
                </c:pt>
                <c:pt idx="625">
                  <c:v>226.15199999999999</c:v>
                </c:pt>
                <c:pt idx="626">
                  <c:v>226.14500000000001</c:v>
                </c:pt>
                <c:pt idx="627">
                  <c:v>226.15199999999999</c:v>
                </c:pt>
                <c:pt idx="628">
                  <c:v>226.142</c:v>
                </c:pt>
                <c:pt idx="629">
                  <c:v>226.15799999999999</c:v>
                </c:pt>
                <c:pt idx="630">
                  <c:v>226.142</c:v>
                </c:pt>
                <c:pt idx="631">
                  <c:v>226.131</c:v>
                </c:pt>
                <c:pt idx="632">
                  <c:v>226.16200000000001</c:v>
                </c:pt>
                <c:pt idx="633">
                  <c:v>226.148</c:v>
                </c:pt>
                <c:pt idx="634">
                  <c:v>226.084</c:v>
                </c:pt>
                <c:pt idx="635">
                  <c:v>226.19900000000001</c:v>
                </c:pt>
                <c:pt idx="636">
                  <c:v>226.17999999999998</c:v>
                </c:pt>
                <c:pt idx="637">
                  <c:v>226.00899999999999</c:v>
                </c:pt>
                <c:pt idx="638">
                  <c:v>226.10300000000001</c:v>
                </c:pt>
                <c:pt idx="639">
                  <c:v>226.36</c:v>
                </c:pt>
                <c:pt idx="640">
                  <c:v>225.965</c:v>
                </c:pt>
                <c:pt idx="641">
                  <c:v>225.191</c:v>
                </c:pt>
                <c:pt idx="642">
                  <c:v>224.364</c:v>
                </c:pt>
                <c:pt idx="643">
                  <c:v>223.89600000000002</c:v>
                </c:pt>
                <c:pt idx="644">
                  <c:v>223.46899999999999</c:v>
                </c:pt>
                <c:pt idx="645">
                  <c:v>222.95599999999999</c:v>
                </c:pt>
                <c:pt idx="646">
                  <c:v>222.518</c:v>
                </c:pt>
                <c:pt idx="647">
                  <c:v>222.06699999999998</c:v>
                </c:pt>
                <c:pt idx="648">
                  <c:v>221.08799999999999</c:v>
                </c:pt>
                <c:pt idx="649">
                  <c:v>220.536</c:v>
                </c:pt>
                <c:pt idx="650">
                  <c:v>219.916</c:v>
                </c:pt>
                <c:pt idx="651">
                  <c:v>219.05600000000001</c:v>
                </c:pt>
                <c:pt idx="652">
                  <c:v>217.447</c:v>
                </c:pt>
                <c:pt idx="653">
                  <c:v>216.61799999999999</c:v>
                </c:pt>
                <c:pt idx="654">
                  <c:v>217.601</c:v>
                </c:pt>
                <c:pt idx="655">
                  <c:v>219.59799999999998</c:v>
                </c:pt>
                <c:pt idx="656">
                  <c:v>223.328</c:v>
                </c:pt>
                <c:pt idx="657">
                  <c:v>226.166</c:v>
                </c:pt>
                <c:pt idx="658">
                  <c:v>228.08800000000002</c:v>
                </c:pt>
                <c:pt idx="659">
                  <c:v>229.14100000000002</c:v>
                </c:pt>
                <c:pt idx="660">
                  <c:v>229.87799999999999</c:v>
                </c:pt>
                <c:pt idx="661">
                  <c:v>230.64399999999998</c:v>
                </c:pt>
                <c:pt idx="662">
                  <c:v>231.13500000000002</c:v>
                </c:pt>
                <c:pt idx="663">
                  <c:v>230.95499999999998</c:v>
                </c:pt>
                <c:pt idx="664">
                  <c:v>230.54300000000001</c:v>
                </c:pt>
                <c:pt idx="665">
                  <c:v>230.22</c:v>
                </c:pt>
                <c:pt idx="666">
                  <c:v>230.03199999999998</c:v>
                </c:pt>
                <c:pt idx="667">
                  <c:v>229.91400000000002</c:v>
                </c:pt>
                <c:pt idx="668">
                  <c:v>229.869</c:v>
                </c:pt>
                <c:pt idx="669">
                  <c:v>229.852</c:v>
                </c:pt>
                <c:pt idx="670">
                  <c:v>229.857</c:v>
                </c:pt>
                <c:pt idx="671">
                  <c:v>229.86</c:v>
                </c:pt>
                <c:pt idx="672">
                  <c:v>229.85400000000001</c:v>
                </c:pt>
                <c:pt idx="673">
                  <c:v>229.851</c:v>
                </c:pt>
                <c:pt idx="674">
                  <c:v>229.85599999999999</c:v>
                </c:pt>
                <c:pt idx="675">
                  <c:v>229.85300000000001</c:v>
                </c:pt>
                <c:pt idx="676">
                  <c:v>229.84899999999999</c:v>
                </c:pt>
                <c:pt idx="677">
                  <c:v>229.84799999999998</c:v>
                </c:pt>
                <c:pt idx="678">
                  <c:v>229.84799999999998</c:v>
                </c:pt>
                <c:pt idx="679">
                  <c:v>229.85</c:v>
                </c:pt>
                <c:pt idx="680">
                  <c:v>229.845</c:v>
                </c:pt>
                <c:pt idx="681">
                  <c:v>229.83999999999997</c:v>
                </c:pt>
                <c:pt idx="682">
                  <c:v>229.84899999999999</c:v>
                </c:pt>
                <c:pt idx="683">
                  <c:v>229.845</c:v>
                </c:pt>
                <c:pt idx="684">
                  <c:v>229.83100000000002</c:v>
                </c:pt>
                <c:pt idx="685">
                  <c:v>229.83799999999999</c:v>
                </c:pt>
                <c:pt idx="686">
                  <c:v>229.84199999999998</c:v>
                </c:pt>
                <c:pt idx="687">
                  <c:v>229.82300000000001</c:v>
                </c:pt>
                <c:pt idx="688">
                  <c:v>229.83200000000002</c:v>
                </c:pt>
                <c:pt idx="689">
                  <c:v>229.833</c:v>
                </c:pt>
                <c:pt idx="690">
                  <c:v>229.81299999999999</c:v>
                </c:pt>
                <c:pt idx="691">
                  <c:v>229.834</c:v>
                </c:pt>
                <c:pt idx="692">
                  <c:v>229.82499999999999</c:v>
                </c:pt>
                <c:pt idx="693">
                  <c:v>229.79599999999999</c:v>
                </c:pt>
                <c:pt idx="694">
                  <c:v>229.827</c:v>
                </c:pt>
                <c:pt idx="695">
                  <c:v>229.82300000000001</c:v>
                </c:pt>
                <c:pt idx="696">
                  <c:v>229.749</c:v>
                </c:pt>
                <c:pt idx="697">
                  <c:v>229.83100000000002</c:v>
                </c:pt>
                <c:pt idx="698">
                  <c:v>229.833</c:v>
                </c:pt>
                <c:pt idx="699">
                  <c:v>229.49100000000001</c:v>
                </c:pt>
                <c:pt idx="700">
                  <c:v>228.75799999999998</c:v>
                </c:pt>
                <c:pt idx="701">
                  <c:v>227.88300000000001</c:v>
                </c:pt>
                <c:pt idx="702">
                  <c:v>227.02199999999999</c:v>
                </c:pt>
                <c:pt idx="703">
                  <c:v>226.583</c:v>
                </c:pt>
                <c:pt idx="704">
                  <c:v>226.07499999999999</c:v>
                </c:pt>
                <c:pt idx="705">
                  <c:v>225.53500000000003</c:v>
                </c:pt>
                <c:pt idx="706">
                  <c:v>225.35599999999999</c:v>
                </c:pt>
                <c:pt idx="707">
                  <c:v>224.62199999999999</c:v>
                </c:pt>
                <c:pt idx="708">
                  <c:v>223.72300000000001</c:v>
                </c:pt>
                <c:pt idx="709">
                  <c:v>223.27700000000002</c:v>
                </c:pt>
                <c:pt idx="710">
                  <c:v>222.761</c:v>
                </c:pt>
                <c:pt idx="711">
                  <c:v>222.071</c:v>
                </c:pt>
                <c:pt idx="712">
                  <c:v>221.202</c:v>
                </c:pt>
                <c:pt idx="713">
                  <c:v>221.327</c:v>
                </c:pt>
                <c:pt idx="714">
                  <c:v>223.03500000000003</c:v>
                </c:pt>
                <c:pt idx="715">
                  <c:v>226.02700000000002</c:v>
                </c:pt>
                <c:pt idx="716">
                  <c:v>229.36699999999999</c:v>
                </c:pt>
                <c:pt idx="717">
                  <c:v>231.80799999999999</c:v>
                </c:pt>
                <c:pt idx="718">
                  <c:v>233.11499999999998</c:v>
                </c:pt>
                <c:pt idx="719">
                  <c:v>233.76599999999999</c:v>
                </c:pt>
                <c:pt idx="720">
                  <c:v>233.97499999999999</c:v>
                </c:pt>
                <c:pt idx="721">
                  <c:v>233.96299999999999</c:v>
                </c:pt>
                <c:pt idx="722">
                  <c:v>234.06099999999998</c:v>
                </c:pt>
                <c:pt idx="723">
                  <c:v>234.178</c:v>
                </c:pt>
                <c:pt idx="724">
                  <c:v>234.209</c:v>
                </c:pt>
                <c:pt idx="725">
                  <c:v>234.17</c:v>
                </c:pt>
                <c:pt idx="726">
                  <c:v>234.11100000000002</c:v>
                </c:pt>
                <c:pt idx="727">
                  <c:v>234.101</c:v>
                </c:pt>
                <c:pt idx="728">
                  <c:v>234.09700000000001</c:v>
                </c:pt>
                <c:pt idx="729">
                  <c:v>234.10400000000001</c:v>
                </c:pt>
                <c:pt idx="730">
                  <c:v>234.1</c:v>
                </c:pt>
                <c:pt idx="731">
                  <c:v>234.09399999999999</c:v>
                </c:pt>
                <c:pt idx="732">
                  <c:v>234.09700000000001</c:v>
                </c:pt>
                <c:pt idx="733">
                  <c:v>234.09899999999999</c:v>
                </c:pt>
                <c:pt idx="734">
                  <c:v>234.09199999999998</c:v>
                </c:pt>
                <c:pt idx="735">
                  <c:v>234.09099999999998</c:v>
                </c:pt>
                <c:pt idx="736">
                  <c:v>234.09099999999998</c:v>
                </c:pt>
                <c:pt idx="737">
                  <c:v>234.08799999999999</c:v>
                </c:pt>
                <c:pt idx="738">
                  <c:v>234.08200000000002</c:v>
                </c:pt>
                <c:pt idx="739">
                  <c:v>234.08399999999997</c:v>
                </c:pt>
                <c:pt idx="740">
                  <c:v>234.08699999999999</c:v>
                </c:pt>
                <c:pt idx="741">
                  <c:v>234.07300000000001</c:v>
                </c:pt>
                <c:pt idx="742">
                  <c:v>234.07500000000002</c:v>
                </c:pt>
                <c:pt idx="743">
                  <c:v>234.07</c:v>
                </c:pt>
                <c:pt idx="744">
                  <c:v>234.06899999999999</c:v>
                </c:pt>
                <c:pt idx="745">
                  <c:v>234.059</c:v>
                </c:pt>
                <c:pt idx="746">
                  <c:v>234.047</c:v>
                </c:pt>
                <c:pt idx="747">
                  <c:v>234.03799999999998</c:v>
                </c:pt>
                <c:pt idx="748">
                  <c:v>234.05</c:v>
                </c:pt>
                <c:pt idx="749">
                  <c:v>234.03399999999999</c:v>
                </c:pt>
                <c:pt idx="750">
                  <c:v>234.02500000000001</c:v>
                </c:pt>
                <c:pt idx="751">
                  <c:v>234.05100000000002</c:v>
                </c:pt>
                <c:pt idx="752">
                  <c:v>233.99100000000001</c:v>
                </c:pt>
                <c:pt idx="753">
                  <c:v>233.92</c:v>
                </c:pt>
                <c:pt idx="754">
                  <c:v>234.06899999999999</c:v>
                </c:pt>
                <c:pt idx="755">
                  <c:v>233.94699999999997</c:v>
                </c:pt>
                <c:pt idx="756">
                  <c:v>233.34099999999998</c:v>
                </c:pt>
                <c:pt idx="757">
                  <c:v>232.57300000000001</c:v>
                </c:pt>
                <c:pt idx="758">
                  <c:v>232.04900000000001</c:v>
                </c:pt>
                <c:pt idx="759">
                  <c:v>231.64100000000002</c:v>
                </c:pt>
                <c:pt idx="760">
                  <c:v>231.24100000000001</c:v>
                </c:pt>
                <c:pt idx="761">
                  <c:v>230.768</c:v>
                </c:pt>
                <c:pt idx="762">
                  <c:v>230.39000000000001</c:v>
                </c:pt>
                <c:pt idx="763">
                  <c:v>229.74</c:v>
                </c:pt>
                <c:pt idx="764">
                  <c:v>228.86799999999999</c:v>
                </c:pt>
                <c:pt idx="765">
                  <c:v>228.536</c:v>
                </c:pt>
                <c:pt idx="766">
                  <c:v>227.65199999999999</c:v>
                </c:pt>
                <c:pt idx="767">
                  <c:v>226.42999999999998</c:v>
                </c:pt>
                <c:pt idx="768">
                  <c:v>225.17100000000002</c:v>
                </c:pt>
                <c:pt idx="769">
                  <c:v>224.94900000000001</c:v>
                </c:pt>
                <c:pt idx="770">
                  <c:v>226.149</c:v>
                </c:pt>
                <c:pt idx="771">
                  <c:v>228.36600000000001</c:v>
                </c:pt>
                <c:pt idx="772">
                  <c:v>231.923</c:v>
                </c:pt>
                <c:pt idx="773">
                  <c:v>234.554</c:v>
                </c:pt>
                <c:pt idx="774">
                  <c:v>236.244</c:v>
                </c:pt>
                <c:pt idx="775">
                  <c:v>237.321</c:v>
                </c:pt>
                <c:pt idx="776">
                  <c:v>238.24300000000002</c:v>
                </c:pt>
                <c:pt idx="777">
                  <c:v>238.965</c:v>
                </c:pt>
                <c:pt idx="778">
                  <c:v>239.196</c:v>
                </c:pt>
                <c:pt idx="779">
                  <c:v>238.85799999999998</c:v>
                </c:pt>
                <c:pt idx="780">
                  <c:v>238.40299999999999</c:v>
                </c:pt>
                <c:pt idx="781">
                  <c:v>238.14599999999999</c:v>
                </c:pt>
                <c:pt idx="782">
                  <c:v>237.989</c:v>
                </c:pt>
                <c:pt idx="783">
                  <c:v>237.88200000000001</c:v>
                </c:pt>
                <c:pt idx="784">
                  <c:v>237.852</c:v>
                </c:pt>
                <c:pt idx="785">
                  <c:v>237.84800000000001</c:v>
                </c:pt>
                <c:pt idx="786">
                  <c:v>237.84100000000001</c:v>
                </c:pt>
                <c:pt idx="787">
                  <c:v>237.845</c:v>
                </c:pt>
                <c:pt idx="788">
                  <c:v>237.84800000000001</c:v>
                </c:pt>
                <c:pt idx="789">
                  <c:v>237.84299999999999</c:v>
                </c:pt>
                <c:pt idx="790">
                  <c:v>237.839</c:v>
                </c:pt>
                <c:pt idx="791">
                  <c:v>237.84199999999998</c:v>
                </c:pt>
                <c:pt idx="792">
                  <c:v>237.84399999999999</c:v>
                </c:pt>
                <c:pt idx="793">
                  <c:v>237.84199999999998</c:v>
                </c:pt>
                <c:pt idx="794">
                  <c:v>237.833</c:v>
                </c:pt>
                <c:pt idx="795">
                  <c:v>237.83699999999999</c:v>
                </c:pt>
                <c:pt idx="796">
                  <c:v>237.839</c:v>
                </c:pt>
                <c:pt idx="797">
                  <c:v>237.83099999999999</c:v>
                </c:pt>
                <c:pt idx="798">
                  <c:v>237.83099999999999</c:v>
                </c:pt>
                <c:pt idx="799">
                  <c:v>237.833</c:v>
                </c:pt>
                <c:pt idx="800">
                  <c:v>237.828</c:v>
                </c:pt>
                <c:pt idx="801">
                  <c:v>237.82500000000002</c:v>
                </c:pt>
                <c:pt idx="802">
                  <c:v>237.82300000000001</c:v>
                </c:pt>
                <c:pt idx="803">
                  <c:v>237.81900000000002</c:v>
                </c:pt>
                <c:pt idx="804">
                  <c:v>237.81900000000002</c:v>
                </c:pt>
                <c:pt idx="805">
                  <c:v>237.81199999999998</c:v>
                </c:pt>
                <c:pt idx="806">
                  <c:v>237.80599999999998</c:v>
                </c:pt>
                <c:pt idx="807">
                  <c:v>237.82400000000001</c:v>
                </c:pt>
                <c:pt idx="808">
                  <c:v>237.792</c:v>
                </c:pt>
                <c:pt idx="809">
                  <c:v>237.79300000000001</c:v>
                </c:pt>
                <c:pt idx="810">
                  <c:v>237.82</c:v>
                </c:pt>
                <c:pt idx="811">
                  <c:v>237.76</c:v>
                </c:pt>
                <c:pt idx="812">
                  <c:v>237.75800000000001</c:v>
                </c:pt>
                <c:pt idx="813">
                  <c:v>237.83</c:v>
                </c:pt>
                <c:pt idx="814">
                  <c:v>237.67699999999999</c:v>
                </c:pt>
                <c:pt idx="815">
                  <c:v>237.09299999999999</c:v>
                </c:pt>
                <c:pt idx="816">
                  <c:v>236.387</c:v>
                </c:pt>
                <c:pt idx="817">
                  <c:v>235.46600000000001</c:v>
                </c:pt>
                <c:pt idx="818">
                  <c:v>234.82400000000001</c:v>
                </c:pt>
                <c:pt idx="819">
                  <c:v>234.441</c:v>
                </c:pt>
                <c:pt idx="820">
                  <c:v>233.83399999999997</c:v>
                </c:pt>
                <c:pt idx="821">
                  <c:v>233.459</c:v>
                </c:pt>
                <c:pt idx="822">
                  <c:v>233.20499999999998</c:v>
                </c:pt>
                <c:pt idx="823">
                  <c:v>232.31700000000001</c:v>
                </c:pt>
                <c:pt idx="824">
                  <c:v>231.69500000000002</c:v>
                </c:pt>
                <c:pt idx="825">
                  <c:v>231.22500000000002</c:v>
                </c:pt>
                <c:pt idx="826">
                  <c:v>230.416</c:v>
                </c:pt>
                <c:pt idx="827">
                  <c:v>229.77</c:v>
                </c:pt>
                <c:pt idx="828">
                  <c:v>229.19300000000001</c:v>
                </c:pt>
                <c:pt idx="829">
                  <c:v>229.63900000000001</c:v>
                </c:pt>
                <c:pt idx="830">
                  <c:v>231.58100000000002</c:v>
                </c:pt>
                <c:pt idx="831">
                  <c:v>234.43199999999999</c:v>
                </c:pt>
                <c:pt idx="832">
                  <c:v>237.75199999999998</c:v>
                </c:pt>
                <c:pt idx="833">
                  <c:v>240.09100000000001</c:v>
                </c:pt>
                <c:pt idx="834">
                  <c:v>241.12100000000001</c:v>
                </c:pt>
                <c:pt idx="835">
                  <c:v>241.54400000000001</c:v>
                </c:pt>
                <c:pt idx="836">
                  <c:v>241.589</c:v>
                </c:pt>
                <c:pt idx="837">
                  <c:v>241.59399999999999</c:v>
                </c:pt>
                <c:pt idx="838">
                  <c:v>241.85599999999999</c:v>
                </c:pt>
                <c:pt idx="839">
                  <c:v>241.97399999999999</c:v>
                </c:pt>
                <c:pt idx="840">
                  <c:v>241.971</c:v>
                </c:pt>
                <c:pt idx="841">
                  <c:v>241.898</c:v>
                </c:pt>
                <c:pt idx="842">
                  <c:v>241.87700000000001</c:v>
                </c:pt>
                <c:pt idx="843">
                  <c:v>241.87700000000001</c:v>
                </c:pt>
                <c:pt idx="844">
                  <c:v>241.87700000000001</c:v>
                </c:pt>
                <c:pt idx="845">
                  <c:v>241.87800000000001</c:v>
                </c:pt>
                <c:pt idx="846">
                  <c:v>241.874</c:v>
                </c:pt>
                <c:pt idx="847">
                  <c:v>241.87100000000001</c:v>
                </c:pt>
                <c:pt idx="848">
                  <c:v>241.87299999999999</c:v>
                </c:pt>
                <c:pt idx="849">
                  <c:v>241.87200000000001</c:v>
                </c:pt>
                <c:pt idx="850">
                  <c:v>241.86699999999999</c:v>
                </c:pt>
                <c:pt idx="851">
                  <c:v>241.86599999999999</c:v>
                </c:pt>
                <c:pt idx="852">
                  <c:v>241.869</c:v>
                </c:pt>
                <c:pt idx="853">
                  <c:v>241.869</c:v>
                </c:pt>
                <c:pt idx="854">
                  <c:v>241.85899999999998</c:v>
                </c:pt>
                <c:pt idx="855">
                  <c:v>241.85999999999999</c:v>
                </c:pt>
                <c:pt idx="856">
                  <c:v>241.863</c:v>
                </c:pt>
                <c:pt idx="857">
                  <c:v>241.85899999999998</c:v>
                </c:pt>
                <c:pt idx="858">
                  <c:v>241.852</c:v>
                </c:pt>
                <c:pt idx="859">
                  <c:v>241.852</c:v>
                </c:pt>
                <c:pt idx="860">
                  <c:v>241.85300000000001</c:v>
                </c:pt>
                <c:pt idx="861">
                  <c:v>241.839</c:v>
                </c:pt>
                <c:pt idx="862">
                  <c:v>241.82799999999997</c:v>
                </c:pt>
                <c:pt idx="863">
                  <c:v>241.81800000000001</c:v>
                </c:pt>
                <c:pt idx="864">
                  <c:v>241.82600000000002</c:v>
                </c:pt>
                <c:pt idx="865">
                  <c:v>241.81200000000001</c:v>
                </c:pt>
                <c:pt idx="866">
                  <c:v>241.79700000000003</c:v>
                </c:pt>
                <c:pt idx="867">
                  <c:v>241.81299999999999</c:v>
                </c:pt>
                <c:pt idx="868">
                  <c:v>241.77499999999998</c:v>
                </c:pt>
                <c:pt idx="869">
                  <c:v>241.77599999999998</c:v>
                </c:pt>
                <c:pt idx="870">
                  <c:v>241.86699999999999</c:v>
                </c:pt>
                <c:pt idx="871">
                  <c:v>241.56299999999999</c:v>
                </c:pt>
                <c:pt idx="872">
                  <c:v>240.94499999999999</c:v>
                </c:pt>
                <c:pt idx="873">
                  <c:v>240.214</c:v>
                </c:pt>
                <c:pt idx="874">
                  <c:v>239.73600000000002</c:v>
                </c:pt>
                <c:pt idx="875">
                  <c:v>239.31399999999999</c:v>
                </c:pt>
                <c:pt idx="876">
                  <c:v>238.85300000000001</c:v>
                </c:pt>
                <c:pt idx="877">
                  <c:v>238.42</c:v>
                </c:pt>
                <c:pt idx="878">
                  <c:v>238.02599999999998</c:v>
                </c:pt>
                <c:pt idx="879">
                  <c:v>237.31100000000001</c:v>
                </c:pt>
                <c:pt idx="880">
                  <c:v>236.6</c:v>
                </c:pt>
                <c:pt idx="881">
                  <c:v>235.92599999999999</c:v>
                </c:pt>
                <c:pt idx="882">
                  <c:v>235.07400000000001</c:v>
                </c:pt>
                <c:pt idx="883">
                  <c:v>233.94899999999998</c:v>
                </c:pt>
                <c:pt idx="884">
                  <c:v>232.81</c:v>
                </c:pt>
                <c:pt idx="885">
                  <c:v>233.06799999999998</c:v>
                </c:pt>
                <c:pt idx="886">
                  <c:v>234.78299999999999</c:v>
                </c:pt>
                <c:pt idx="887">
                  <c:v>237.917</c:v>
                </c:pt>
                <c:pt idx="888">
                  <c:v>241.15200000000002</c:v>
                </c:pt>
                <c:pt idx="889">
                  <c:v>243.39099999999999</c:v>
                </c:pt>
                <c:pt idx="890">
                  <c:v>244.661</c:v>
                </c:pt>
                <c:pt idx="891">
                  <c:v>245.47</c:v>
                </c:pt>
                <c:pt idx="892">
                  <c:v>246.29300000000001</c:v>
                </c:pt>
                <c:pt idx="893">
                  <c:v>246.87300000000002</c:v>
                </c:pt>
                <c:pt idx="894">
                  <c:v>246.875</c:v>
                </c:pt>
                <c:pt idx="895">
                  <c:v>246.52199999999999</c:v>
                </c:pt>
                <c:pt idx="896">
                  <c:v>246.16800000000001</c:v>
                </c:pt>
                <c:pt idx="897">
                  <c:v>246.001</c:v>
                </c:pt>
                <c:pt idx="898">
                  <c:v>245.79500000000002</c:v>
                </c:pt>
                <c:pt idx="899">
                  <c:v>245.70600000000002</c:v>
                </c:pt>
                <c:pt idx="900">
                  <c:v>245.68499999999997</c:v>
                </c:pt>
                <c:pt idx="901">
                  <c:v>245.68300000000002</c:v>
                </c:pt>
                <c:pt idx="902">
                  <c:v>245.679</c:v>
                </c:pt>
                <c:pt idx="903">
                  <c:v>245.678</c:v>
                </c:pt>
                <c:pt idx="904">
                  <c:v>245.68100000000001</c:v>
                </c:pt>
                <c:pt idx="905">
                  <c:v>245.68200000000002</c:v>
                </c:pt>
                <c:pt idx="906">
                  <c:v>245.679</c:v>
                </c:pt>
                <c:pt idx="907">
                  <c:v>245.679</c:v>
                </c:pt>
                <c:pt idx="908">
                  <c:v>245.67500000000001</c:v>
                </c:pt>
                <c:pt idx="909">
                  <c:v>245.67600000000002</c:v>
                </c:pt>
                <c:pt idx="910">
                  <c:v>245.67500000000001</c:v>
                </c:pt>
                <c:pt idx="911">
                  <c:v>245.673</c:v>
                </c:pt>
                <c:pt idx="912">
                  <c:v>245.672</c:v>
                </c:pt>
                <c:pt idx="913">
                  <c:v>245.67099999999999</c:v>
                </c:pt>
                <c:pt idx="914">
                  <c:v>245.66900000000001</c:v>
                </c:pt>
                <c:pt idx="915">
                  <c:v>245.67</c:v>
                </c:pt>
                <c:pt idx="916">
                  <c:v>245.65799999999999</c:v>
                </c:pt>
                <c:pt idx="917">
                  <c:v>245.67</c:v>
                </c:pt>
                <c:pt idx="918">
                  <c:v>245.66199999999998</c:v>
                </c:pt>
                <c:pt idx="919">
                  <c:v>245.65300000000002</c:v>
                </c:pt>
                <c:pt idx="920">
                  <c:v>245.661</c:v>
                </c:pt>
                <c:pt idx="921">
                  <c:v>245.64500000000001</c:v>
                </c:pt>
                <c:pt idx="922">
                  <c:v>245.63900000000001</c:v>
                </c:pt>
                <c:pt idx="923">
                  <c:v>245.67500000000001</c:v>
                </c:pt>
                <c:pt idx="924">
                  <c:v>245.62300000000002</c:v>
                </c:pt>
                <c:pt idx="925">
                  <c:v>245.62700000000001</c:v>
                </c:pt>
                <c:pt idx="926">
                  <c:v>245.65200000000002</c:v>
                </c:pt>
                <c:pt idx="927">
                  <c:v>245.577</c:v>
                </c:pt>
                <c:pt idx="928">
                  <c:v>245.61799999999999</c:v>
                </c:pt>
                <c:pt idx="929">
                  <c:v>245.642</c:v>
                </c:pt>
                <c:pt idx="930">
                  <c:v>245.35899999999998</c:v>
                </c:pt>
                <c:pt idx="931">
                  <c:v>244.762</c:v>
                </c:pt>
                <c:pt idx="932">
                  <c:v>243.98600000000002</c:v>
                </c:pt>
                <c:pt idx="933">
                  <c:v>243.19299999999998</c:v>
                </c:pt>
                <c:pt idx="934">
                  <c:v>242.63800000000001</c:v>
                </c:pt>
                <c:pt idx="935">
                  <c:v>242.17</c:v>
                </c:pt>
                <c:pt idx="936">
                  <c:v>241.60400000000001</c:v>
                </c:pt>
                <c:pt idx="937">
                  <c:v>241.36199999999999</c:v>
                </c:pt>
                <c:pt idx="938">
                  <c:v>240.81399999999999</c:v>
                </c:pt>
                <c:pt idx="939">
                  <c:v>240.07</c:v>
                </c:pt>
                <c:pt idx="940">
                  <c:v>239.42</c:v>
                </c:pt>
                <c:pt idx="941">
                  <c:v>238.81700000000001</c:v>
                </c:pt>
                <c:pt idx="942">
                  <c:v>238.05100000000002</c:v>
                </c:pt>
                <c:pt idx="943">
                  <c:v>237.43299999999999</c:v>
                </c:pt>
                <c:pt idx="944">
                  <c:v>237.27799999999999</c:v>
                </c:pt>
                <c:pt idx="945">
                  <c:v>238.27100000000002</c:v>
                </c:pt>
                <c:pt idx="946">
                  <c:v>240.501</c:v>
                </c:pt>
                <c:pt idx="947">
                  <c:v>244.066</c:v>
                </c:pt>
                <c:pt idx="948">
                  <c:v>246.94</c:v>
                </c:pt>
                <c:pt idx="949">
                  <c:v>248.85</c:v>
                </c:pt>
                <c:pt idx="950">
                  <c:v>249.70400000000001</c:v>
                </c:pt>
                <c:pt idx="951">
                  <c:v>250.11299999999997</c:v>
                </c:pt>
                <c:pt idx="952">
                  <c:v>250.077</c:v>
                </c:pt>
                <c:pt idx="953">
                  <c:v>250.03799999999998</c:v>
                </c:pt>
                <c:pt idx="954">
                  <c:v>250.18</c:v>
                </c:pt>
                <c:pt idx="955">
                  <c:v>250.27899999999997</c:v>
                </c:pt>
                <c:pt idx="956">
                  <c:v>250.22399999999999</c:v>
                </c:pt>
                <c:pt idx="957">
                  <c:v>250.15700000000001</c:v>
                </c:pt>
                <c:pt idx="958">
                  <c:v>250.13299999999998</c:v>
                </c:pt>
                <c:pt idx="959">
                  <c:v>250.13400000000001</c:v>
                </c:pt>
                <c:pt idx="960">
                  <c:v>250.12699999999998</c:v>
                </c:pt>
                <c:pt idx="961">
                  <c:v>250.12800000000001</c:v>
                </c:pt>
                <c:pt idx="962">
                  <c:v>250.13800000000003</c:v>
                </c:pt>
                <c:pt idx="963">
                  <c:v>250.13299999999998</c:v>
                </c:pt>
                <c:pt idx="964">
                  <c:v>250.12200000000001</c:v>
                </c:pt>
                <c:pt idx="965">
                  <c:v>250.11899999999997</c:v>
                </c:pt>
                <c:pt idx="966">
                  <c:v>250.11899999999997</c:v>
                </c:pt>
                <c:pt idx="967">
                  <c:v>250.10300000000001</c:v>
                </c:pt>
                <c:pt idx="968">
                  <c:v>250.08500000000001</c:v>
                </c:pt>
                <c:pt idx="969">
                  <c:v>250.09700000000001</c:v>
                </c:pt>
                <c:pt idx="970">
                  <c:v>250.08500000000001</c:v>
                </c:pt>
                <c:pt idx="971">
                  <c:v>250.054</c:v>
                </c:pt>
                <c:pt idx="972">
                  <c:v>250.06</c:v>
                </c:pt>
                <c:pt idx="973">
                  <c:v>250.05899999999997</c:v>
                </c:pt>
                <c:pt idx="974">
                  <c:v>250.035</c:v>
                </c:pt>
                <c:pt idx="975">
                  <c:v>250.02400000000003</c:v>
                </c:pt>
                <c:pt idx="976">
                  <c:v>250.03300000000002</c:v>
                </c:pt>
                <c:pt idx="977">
                  <c:v>250.02799999999996</c:v>
                </c:pt>
                <c:pt idx="978">
                  <c:v>249.99299999999999</c:v>
                </c:pt>
                <c:pt idx="979">
                  <c:v>249.988</c:v>
                </c:pt>
                <c:pt idx="980">
                  <c:v>249.994</c:v>
                </c:pt>
                <c:pt idx="981">
                  <c:v>249.96699999999998</c:v>
                </c:pt>
                <c:pt idx="982">
                  <c:v>249.98000000000002</c:v>
                </c:pt>
                <c:pt idx="983">
                  <c:v>249.97200000000001</c:v>
                </c:pt>
                <c:pt idx="984">
                  <c:v>249.898</c:v>
                </c:pt>
                <c:pt idx="985">
                  <c:v>249.965</c:v>
                </c:pt>
                <c:pt idx="986">
                  <c:v>249.988</c:v>
                </c:pt>
                <c:pt idx="987">
                  <c:v>249.59</c:v>
                </c:pt>
                <c:pt idx="988">
                  <c:v>248.88499999999999</c:v>
                </c:pt>
                <c:pt idx="989">
                  <c:v>248.21299999999999</c:v>
                </c:pt>
                <c:pt idx="990">
                  <c:v>247.74599999999998</c:v>
                </c:pt>
                <c:pt idx="991">
                  <c:v>247.27199999999999</c:v>
                </c:pt>
                <c:pt idx="992">
                  <c:v>246.726</c:v>
                </c:pt>
                <c:pt idx="993">
                  <c:v>246.30099999999999</c:v>
                </c:pt>
                <c:pt idx="994">
                  <c:v>245.85499999999999</c:v>
                </c:pt>
                <c:pt idx="995">
                  <c:v>244.97800000000001</c:v>
                </c:pt>
                <c:pt idx="996">
                  <c:v>244.31100000000001</c:v>
                </c:pt>
                <c:pt idx="997">
                  <c:v>243.71899999999999</c:v>
                </c:pt>
                <c:pt idx="998">
                  <c:v>242.91199999999998</c:v>
                </c:pt>
                <c:pt idx="999">
                  <c:v>241.58099999999999</c:v>
                </c:pt>
                <c:pt idx="1000">
                  <c:v>240.84200000000001</c:v>
                </c:pt>
                <c:pt idx="1001">
                  <c:v>241.76600000000002</c:v>
                </c:pt>
                <c:pt idx="1002">
                  <c:v>243.65200000000002</c:v>
                </c:pt>
                <c:pt idx="1003">
                  <c:v>247.35399999999998</c:v>
                </c:pt>
                <c:pt idx="1004">
                  <c:v>250.10500000000002</c:v>
                </c:pt>
                <c:pt idx="1005">
                  <c:v>251.97300000000001</c:v>
                </c:pt>
                <c:pt idx="1006">
                  <c:v>253.03100000000001</c:v>
                </c:pt>
                <c:pt idx="1007">
                  <c:v>253.791</c:v>
                </c:pt>
                <c:pt idx="1008">
                  <c:v>254.63300000000001</c:v>
                </c:pt>
                <c:pt idx="1009">
                  <c:v>255.077</c:v>
                </c:pt>
                <c:pt idx="1010">
                  <c:v>254.83</c:v>
                </c:pt>
                <c:pt idx="1011">
                  <c:v>254.46400000000003</c:v>
                </c:pt>
                <c:pt idx="1012">
                  <c:v>254.12</c:v>
                </c:pt>
                <c:pt idx="1013">
                  <c:v>253.96699999999998</c:v>
                </c:pt>
                <c:pt idx="1014">
                  <c:v>253.81100000000001</c:v>
                </c:pt>
                <c:pt idx="1015">
                  <c:v>253.77799999999999</c:v>
                </c:pt>
                <c:pt idx="1016">
                  <c:v>253.77799999999999</c:v>
                </c:pt>
                <c:pt idx="1017">
                  <c:v>253.77699999999999</c:v>
                </c:pt>
                <c:pt idx="1018">
                  <c:v>253.76999999999998</c:v>
                </c:pt>
                <c:pt idx="1019">
                  <c:v>253.77100000000002</c:v>
                </c:pt>
                <c:pt idx="1020">
                  <c:v>253.77699999999999</c:v>
                </c:pt>
                <c:pt idx="1021">
                  <c:v>253.77199999999999</c:v>
                </c:pt>
                <c:pt idx="1022">
                  <c:v>253.76599999999999</c:v>
                </c:pt>
                <c:pt idx="1023">
                  <c:v>253.76900000000003</c:v>
                </c:pt>
                <c:pt idx="1024">
                  <c:v>253.76599999999999</c:v>
                </c:pt>
                <c:pt idx="1025">
                  <c:v>253.768</c:v>
                </c:pt>
                <c:pt idx="1026">
                  <c:v>253.762</c:v>
                </c:pt>
                <c:pt idx="1027">
                  <c:v>253.76</c:v>
                </c:pt>
                <c:pt idx="1028">
                  <c:v>253.76599999999999</c:v>
                </c:pt>
                <c:pt idx="1029">
                  <c:v>253.75799999999998</c:v>
                </c:pt>
                <c:pt idx="1030">
                  <c:v>253.755</c:v>
                </c:pt>
                <c:pt idx="1031">
                  <c:v>253.762</c:v>
                </c:pt>
                <c:pt idx="1032">
                  <c:v>253.74999999999997</c:v>
                </c:pt>
                <c:pt idx="1033">
                  <c:v>253.755</c:v>
                </c:pt>
                <c:pt idx="1034">
                  <c:v>253.74400000000003</c:v>
                </c:pt>
                <c:pt idx="1035">
                  <c:v>253.74600000000004</c:v>
                </c:pt>
                <c:pt idx="1036">
                  <c:v>253.755</c:v>
                </c:pt>
                <c:pt idx="1037">
                  <c:v>253.72499999999997</c:v>
                </c:pt>
                <c:pt idx="1038">
                  <c:v>253.73000000000002</c:v>
                </c:pt>
                <c:pt idx="1039">
                  <c:v>253.755</c:v>
                </c:pt>
                <c:pt idx="1040">
                  <c:v>253.69599999999997</c:v>
                </c:pt>
                <c:pt idx="1041">
                  <c:v>253.74</c:v>
                </c:pt>
                <c:pt idx="1042">
                  <c:v>253.72099999999998</c:v>
                </c:pt>
                <c:pt idx="1043">
                  <c:v>253.637</c:v>
                </c:pt>
                <c:pt idx="1044">
                  <c:v>253.77100000000002</c:v>
                </c:pt>
                <c:pt idx="1045">
                  <c:v>253.66899999999998</c:v>
                </c:pt>
                <c:pt idx="1046">
                  <c:v>253.18</c:v>
                </c:pt>
                <c:pt idx="1047">
                  <c:v>252.47399999999999</c:v>
                </c:pt>
                <c:pt idx="1048">
                  <c:v>251.75199999999998</c:v>
                </c:pt>
                <c:pt idx="1049">
                  <c:v>251.00099999999998</c:v>
                </c:pt>
                <c:pt idx="1050">
                  <c:v>250.512</c:v>
                </c:pt>
                <c:pt idx="1051">
                  <c:v>250.12699999999998</c:v>
                </c:pt>
                <c:pt idx="1052">
                  <c:v>249.48899999999998</c:v>
                </c:pt>
                <c:pt idx="1053">
                  <c:v>249.28900000000002</c:v>
                </c:pt>
                <c:pt idx="1054">
                  <c:v>248.73000000000002</c:v>
                </c:pt>
                <c:pt idx="1055">
                  <c:v>247.93799999999999</c:v>
                </c:pt>
                <c:pt idx="1056">
                  <c:v>247.35599999999999</c:v>
                </c:pt>
                <c:pt idx="1057">
                  <c:v>246.768</c:v>
                </c:pt>
                <c:pt idx="1058">
                  <c:v>245.98500000000001</c:v>
                </c:pt>
                <c:pt idx="1059">
                  <c:v>245.15</c:v>
                </c:pt>
                <c:pt idx="1060">
                  <c:v>245.27500000000001</c:v>
                </c:pt>
                <c:pt idx="1061">
                  <c:v>247.227</c:v>
                </c:pt>
                <c:pt idx="1062">
                  <c:v>250.45000000000002</c:v>
                </c:pt>
                <c:pt idx="1063">
                  <c:v>253.96</c:v>
                </c:pt>
                <c:pt idx="1064">
                  <c:v>256.375</c:v>
                </c:pt>
                <c:pt idx="1065">
                  <c:v>257.70100000000002</c:v>
                </c:pt>
                <c:pt idx="1066">
                  <c:v>258.24700000000001</c:v>
                </c:pt>
                <c:pt idx="1067">
                  <c:v>258.41399999999999</c:v>
                </c:pt>
                <c:pt idx="1068">
                  <c:v>258.298</c:v>
                </c:pt>
                <c:pt idx="1069">
                  <c:v>258.33600000000001</c:v>
                </c:pt>
                <c:pt idx="1070">
                  <c:v>258.40300000000002</c:v>
                </c:pt>
                <c:pt idx="1071">
                  <c:v>258.38899999999995</c:v>
                </c:pt>
                <c:pt idx="1072">
                  <c:v>258.31900000000002</c:v>
                </c:pt>
                <c:pt idx="1073">
                  <c:v>258.26400000000001</c:v>
                </c:pt>
                <c:pt idx="1074">
                  <c:v>258.24</c:v>
                </c:pt>
                <c:pt idx="1075">
                  <c:v>258.23899999999998</c:v>
                </c:pt>
                <c:pt idx="1076">
                  <c:v>258.23699999999997</c:v>
                </c:pt>
                <c:pt idx="1077">
                  <c:v>258.24</c:v>
                </c:pt>
                <c:pt idx="1078">
                  <c:v>258.22899999999998</c:v>
                </c:pt>
                <c:pt idx="1079">
                  <c:v>258.22499999999997</c:v>
                </c:pt>
                <c:pt idx="1080">
                  <c:v>258.226</c:v>
                </c:pt>
                <c:pt idx="1081">
                  <c:v>258.21699999999998</c:v>
                </c:pt>
                <c:pt idx="1082">
                  <c:v>258.20400000000001</c:v>
                </c:pt>
                <c:pt idx="1083">
                  <c:v>258.2</c:v>
                </c:pt>
                <c:pt idx="1084">
                  <c:v>258.19</c:v>
                </c:pt>
                <c:pt idx="1085">
                  <c:v>258.17400000000004</c:v>
                </c:pt>
                <c:pt idx="1086">
                  <c:v>258.15800000000002</c:v>
                </c:pt>
                <c:pt idx="1087">
                  <c:v>258.16399999999999</c:v>
                </c:pt>
                <c:pt idx="1088">
                  <c:v>258.15100000000001</c:v>
                </c:pt>
                <c:pt idx="1089">
                  <c:v>258.13599999999997</c:v>
                </c:pt>
                <c:pt idx="1090">
                  <c:v>258.12900000000002</c:v>
                </c:pt>
                <c:pt idx="1091">
                  <c:v>258.137</c:v>
                </c:pt>
                <c:pt idx="1092">
                  <c:v>258.12</c:v>
                </c:pt>
                <c:pt idx="1093">
                  <c:v>258.09800000000001</c:v>
                </c:pt>
                <c:pt idx="1094">
                  <c:v>258.08699999999999</c:v>
                </c:pt>
                <c:pt idx="1095">
                  <c:v>258.09100000000001</c:v>
                </c:pt>
                <c:pt idx="1096">
                  <c:v>258.08300000000003</c:v>
                </c:pt>
                <c:pt idx="1097">
                  <c:v>258.06</c:v>
                </c:pt>
                <c:pt idx="1098">
                  <c:v>258.08</c:v>
                </c:pt>
                <c:pt idx="1099">
                  <c:v>258.05400000000003</c:v>
                </c:pt>
                <c:pt idx="1100">
                  <c:v>257.97300000000001</c:v>
                </c:pt>
                <c:pt idx="1101">
                  <c:v>258.10000000000002</c:v>
                </c:pt>
                <c:pt idx="1102">
                  <c:v>258.06600000000003</c:v>
                </c:pt>
                <c:pt idx="1103">
                  <c:v>257.51299999999998</c:v>
                </c:pt>
                <c:pt idx="1104">
                  <c:v>256.68600000000004</c:v>
                </c:pt>
                <c:pt idx="1105">
                  <c:v>256.06800000000004</c:v>
                </c:pt>
                <c:pt idx="1106">
                  <c:v>255.64599999999999</c:v>
                </c:pt>
                <c:pt idx="1107">
                  <c:v>255.20900000000003</c:v>
                </c:pt>
                <c:pt idx="1108">
                  <c:v>254.67600000000002</c:v>
                </c:pt>
                <c:pt idx="1109">
                  <c:v>254.334</c:v>
                </c:pt>
                <c:pt idx="1110">
                  <c:v>253.76900000000003</c:v>
                </c:pt>
                <c:pt idx="1111">
                  <c:v>252.84200000000001</c:v>
                </c:pt>
                <c:pt idx="1112">
                  <c:v>252.3</c:v>
                </c:pt>
                <c:pt idx="1113">
                  <c:v>251.60300000000001</c:v>
                </c:pt>
                <c:pt idx="1114">
                  <c:v>250.47599999999997</c:v>
                </c:pt>
                <c:pt idx="1115">
                  <c:v>249.227</c:v>
                </c:pt>
                <c:pt idx="1116">
                  <c:v>249.21599999999998</c:v>
                </c:pt>
                <c:pt idx="1117">
                  <c:v>250.78400000000002</c:v>
                </c:pt>
                <c:pt idx="1118">
                  <c:v>253.66699999999997</c:v>
                </c:pt>
                <c:pt idx="1119">
                  <c:v>257.04500000000002</c:v>
                </c:pt>
                <c:pt idx="1120">
                  <c:v>259.40600000000001</c:v>
                </c:pt>
                <c:pt idx="1121">
                  <c:v>261.00600000000003</c:v>
                </c:pt>
                <c:pt idx="1122">
                  <c:v>261.85599999999999</c:v>
                </c:pt>
                <c:pt idx="1123">
                  <c:v>262.52</c:v>
                </c:pt>
                <c:pt idx="1124">
                  <c:v>263.214</c:v>
                </c:pt>
                <c:pt idx="1125">
                  <c:v>263.47800000000001</c:v>
                </c:pt>
                <c:pt idx="1126">
                  <c:v>263.10299999999995</c:v>
                </c:pt>
                <c:pt idx="1127">
                  <c:v>262.66899999999998</c:v>
                </c:pt>
                <c:pt idx="1128">
                  <c:v>262.39</c:v>
                </c:pt>
                <c:pt idx="1129">
                  <c:v>262.25</c:v>
                </c:pt>
                <c:pt idx="1130">
                  <c:v>262.10699999999997</c:v>
                </c:pt>
                <c:pt idx="1131">
                  <c:v>262.084</c:v>
                </c:pt>
                <c:pt idx="1132">
                  <c:v>262.06700000000001</c:v>
                </c:pt>
                <c:pt idx="1133">
                  <c:v>262.07100000000003</c:v>
                </c:pt>
                <c:pt idx="1134">
                  <c:v>262.07000000000005</c:v>
                </c:pt>
                <c:pt idx="1135">
                  <c:v>262.06600000000003</c:v>
                </c:pt>
                <c:pt idx="1136">
                  <c:v>262.065</c:v>
                </c:pt>
                <c:pt idx="1137">
                  <c:v>262.06299999999999</c:v>
                </c:pt>
                <c:pt idx="1138">
                  <c:v>262.06299999999999</c:v>
                </c:pt>
                <c:pt idx="1139">
                  <c:v>262.06099999999998</c:v>
                </c:pt>
                <c:pt idx="1140">
                  <c:v>262.05799999999999</c:v>
                </c:pt>
                <c:pt idx="1141">
                  <c:v>262.05699999999996</c:v>
                </c:pt>
                <c:pt idx="1142">
                  <c:v>262.053</c:v>
                </c:pt>
                <c:pt idx="1143">
                  <c:v>262.05099999999999</c:v>
                </c:pt>
                <c:pt idx="1144">
                  <c:v>262.05400000000003</c:v>
                </c:pt>
                <c:pt idx="1145">
                  <c:v>262.05</c:v>
                </c:pt>
                <c:pt idx="1146">
                  <c:v>262.04599999999999</c:v>
                </c:pt>
                <c:pt idx="1147">
                  <c:v>262.04399999999998</c:v>
                </c:pt>
                <c:pt idx="1148">
                  <c:v>262.04399999999998</c:v>
                </c:pt>
                <c:pt idx="1149">
                  <c:v>262.04499999999996</c:v>
                </c:pt>
                <c:pt idx="1150">
                  <c:v>262.03100000000001</c:v>
                </c:pt>
                <c:pt idx="1151">
                  <c:v>262.029</c:v>
                </c:pt>
                <c:pt idx="1152">
                  <c:v>262.03199999999998</c:v>
                </c:pt>
                <c:pt idx="1153">
                  <c:v>262.024</c:v>
                </c:pt>
                <c:pt idx="1154">
                  <c:v>262.01400000000001</c:v>
                </c:pt>
                <c:pt idx="1155">
                  <c:v>262.01000000000005</c:v>
                </c:pt>
                <c:pt idx="1156">
                  <c:v>261.99299999999999</c:v>
                </c:pt>
                <c:pt idx="1157">
                  <c:v>261.99699999999996</c:v>
                </c:pt>
                <c:pt idx="1158">
                  <c:v>261.96899999999999</c:v>
                </c:pt>
                <c:pt idx="1159">
                  <c:v>261.95099999999996</c:v>
                </c:pt>
                <c:pt idx="1160">
                  <c:v>262.00900000000001</c:v>
                </c:pt>
                <c:pt idx="1161">
                  <c:v>261.79500000000002</c:v>
                </c:pt>
                <c:pt idx="1162">
                  <c:v>261.31200000000001</c:v>
                </c:pt>
                <c:pt idx="1163">
                  <c:v>260.70799999999997</c:v>
                </c:pt>
                <c:pt idx="1164">
                  <c:v>260.08300000000003</c:v>
                </c:pt>
                <c:pt idx="1165">
                  <c:v>259.45400000000001</c:v>
                </c:pt>
                <c:pt idx="1166">
                  <c:v>258.92599999999999</c:v>
                </c:pt>
                <c:pt idx="1167">
                  <c:v>258.24700000000001</c:v>
                </c:pt>
                <c:pt idx="1168">
                  <c:v>257.767</c:v>
                </c:pt>
                <c:pt idx="1169">
                  <c:v>257.57799999999997</c:v>
                </c:pt>
                <c:pt idx="1170">
                  <c:v>256.815</c:v>
                </c:pt>
                <c:pt idx="1171">
                  <c:v>256.07600000000002</c:v>
                </c:pt>
                <c:pt idx="1172">
                  <c:v>255.554</c:v>
                </c:pt>
                <c:pt idx="1173">
                  <c:v>254.75900000000001</c:v>
                </c:pt>
                <c:pt idx="1174">
                  <c:v>254.09799999999998</c:v>
                </c:pt>
                <c:pt idx="1175">
                  <c:v>253.41399999999996</c:v>
                </c:pt>
                <c:pt idx="1176">
                  <c:v>253.78800000000001</c:v>
                </c:pt>
                <c:pt idx="1177">
                  <c:v>255.86399999999998</c:v>
                </c:pt>
                <c:pt idx="1178">
                  <c:v>259.483</c:v>
                </c:pt>
                <c:pt idx="1179">
                  <c:v>262.94200000000001</c:v>
                </c:pt>
                <c:pt idx="1180">
                  <c:v>265.24199999999996</c:v>
                </c:pt>
                <c:pt idx="1181">
                  <c:v>266.41199999999998</c:v>
                </c:pt>
                <c:pt idx="1182">
                  <c:v>266.75100000000003</c:v>
                </c:pt>
                <c:pt idx="1183">
                  <c:v>266.80700000000002</c:v>
                </c:pt>
                <c:pt idx="1184">
                  <c:v>266.69399999999996</c:v>
                </c:pt>
                <c:pt idx="1185">
                  <c:v>266.81899999999996</c:v>
                </c:pt>
                <c:pt idx="1186">
                  <c:v>266.96199999999999</c:v>
                </c:pt>
                <c:pt idx="1187">
                  <c:v>266.89000000000004</c:v>
                </c:pt>
                <c:pt idx="1188">
                  <c:v>266.745</c:v>
                </c:pt>
                <c:pt idx="1189">
                  <c:v>266.685</c:v>
                </c:pt>
                <c:pt idx="1190">
                  <c:v>266.67400000000004</c:v>
                </c:pt>
                <c:pt idx="1191">
                  <c:v>266.66899999999998</c:v>
                </c:pt>
                <c:pt idx="1192">
                  <c:v>266.66899999999998</c:v>
                </c:pt>
                <c:pt idx="1193">
                  <c:v>266.666</c:v>
                </c:pt>
                <c:pt idx="1194">
                  <c:v>266.64800000000002</c:v>
                </c:pt>
                <c:pt idx="1195">
                  <c:v>266.642</c:v>
                </c:pt>
                <c:pt idx="1196">
                  <c:v>266.63399999999996</c:v>
                </c:pt>
                <c:pt idx="1197">
                  <c:v>266.61099999999999</c:v>
                </c:pt>
                <c:pt idx="1198">
                  <c:v>266.60699999999997</c:v>
                </c:pt>
                <c:pt idx="1199">
                  <c:v>266.60699999999997</c:v>
                </c:pt>
                <c:pt idx="1200">
                  <c:v>266.589</c:v>
                </c:pt>
                <c:pt idx="1201">
                  <c:v>266.572</c:v>
                </c:pt>
                <c:pt idx="1202">
                  <c:v>266.56700000000001</c:v>
                </c:pt>
                <c:pt idx="1203">
                  <c:v>266.55400000000003</c:v>
                </c:pt>
                <c:pt idx="1204">
                  <c:v>266.53399999999999</c:v>
                </c:pt>
                <c:pt idx="1205">
                  <c:v>266.52600000000001</c:v>
                </c:pt>
                <c:pt idx="1206">
                  <c:v>266.51799999999997</c:v>
                </c:pt>
                <c:pt idx="1207">
                  <c:v>266.50299999999999</c:v>
                </c:pt>
                <c:pt idx="1208">
                  <c:v>266.46999999999997</c:v>
                </c:pt>
                <c:pt idx="1209">
                  <c:v>266.464</c:v>
                </c:pt>
                <c:pt idx="1210">
                  <c:v>266.452</c:v>
                </c:pt>
                <c:pt idx="1211">
                  <c:v>266.44499999999999</c:v>
                </c:pt>
                <c:pt idx="1212">
                  <c:v>266.42399999999998</c:v>
                </c:pt>
                <c:pt idx="1213">
                  <c:v>266.41800000000001</c:v>
                </c:pt>
                <c:pt idx="1214">
                  <c:v>266.43</c:v>
                </c:pt>
                <c:pt idx="1215">
                  <c:v>266.38299999999998</c:v>
                </c:pt>
                <c:pt idx="1216">
                  <c:v>266.34100000000001</c:v>
                </c:pt>
                <c:pt idx="1217">
                  <c:v>266.49200000000002</c:v>
                </c:pt>
                <c:pt idx="1218">
                  <c:v>266.31899999999996</c:v>
                </c:pt>
                <c:pt idx="1219">
                  <c:v>265.66899999999998</c:v>
                </c:pt>
                <c:pt idx="1220">
                  <c:v>264.80599999999998</c:v>
                </c:pt>
                <c:pt idx="1221">
                  <c:v>264.24599999999998</c:v>
                </c:pt>
                <c:pt idx="1222">
                  <c:v>263.81399999999996</c:v>
                </c:pt>
                <c:pt idx="1223">
                  <c:v>263.28200000000004</c:v>
                </c:pt>
                <c:pt idx="1224">
                  <c:v>262.76800000000003</c:v>
                </c:pt>
                <c:pt idx="1225">
                  <c:v>262.45400000000001</c:v>
                </c:pt>
                <c:pt idx="1226">
                  <c:v>261.72800000000001</c:v>
                </c:pt>
                <c:pt idx="1227">
                  <c:v>260.988</c:v>
                </c:pt>
                <c:pt idx="1228">
                  <c:v>260.39600000000002</c:v>
                </c:pt>
                <c:pt idx="1229">
                  <c:v>259.61400000000003</c:v>
                </c:pt>
                <c:pt idx="1230">
                  <c:v>258.43399999999997</c:v>
                </c:pt>
                <c:pt idx="1231">
                  <c:v>257.28399999999999</c:v>
                </c:pt>
                <c:pt idx="1232">
                  <c:v>257.51400000000001</c:v>
                </c:pt>
                <c:pt idx="1233">
                  <c:v>259.09199999999998</c:v>
                </c:pt>
                <c:pt idx="1234">
                  <c:v>262.25299999999999</c:v>
                </c:pt>
                <c:pt idx="1235">
                  <c:v>265.35999999999996</c:v>
                </c:pt>
                <c:pt idx="1236">
                  <c:v>267.524</c:v>
                </c:pt>
                <c:pt idx="1237">
                  <c:v>268.928</c:v>
                </c:pt>
                <c:pt idx="1238">
                  <c:v>269.77099999999996</c:v>
                </c:pt>
                <c:pt idx="1239">
                  <c:v>270.58800000000002</c:v>
                </c:pt>
                <c:pt idx="1240">
                  <c:v>271.19</c:v>
                </c:pt>
                <c:pt idx="1241">
                  <c:v>271.24900000000002</c:v>
                </c:pt>
                <c:pt idx="1242">
                  <c:v>270.822</c:v>
                </c:pt>
                <c:pt idx="1243">
                  <c:v>270.45699999999999</c:v>
                </c:pt>
                <c:pt idx="1244">
                  <c:v>270.20800000000003</c:v>
                </c:pt>
                <c:pt idx="1245">
                  <c:v>270.05400000000003</c:v>
                </c:pt>
                <c:pt idx="1246">
                  <c:v>269.98699999999997</c:v>
                </c:pt>
                <c:pt idx="1247">
                  <c:v>269.96199999999999</c:v>
                </c:pt>
                <c:pt idx="1248">
                  <c:v>269.95999999999998</c:v>
                </c:pt>
                <c:pt idx="1249">
                  <c:v>269.95599999999996</c:v>
                </c:pt>
                <c:pt idx="1250">
                  <c:v>269.95799999999997</c:v>
                </c:pt>
                <c:pt idx="1251">
                  <c:v>269.95699999999999</c:v>
                </c:pt>
                <c:pt idx="1252">
                  <c:v>269.95699999999999</c:v>
                </c:pt>
                <c:pt idx="1253">
                  <c:v>269.95400000000001</c:v>
                </c:pt>
                <c:pt idx="1254">
                  <c:v>269.95599999999996</c:v>
                </c:pt>
                <c:pt idx="1255">
                  <c:v>269.95499999999998</c:v>
                </c:pt>
                <c:pt idx="1256">
                  <c:v>269.95299999999997</c:v>
                </c:pt>
                <c:pt idx="1257">
                  <c:v>269.947</c:v>
                </c:pt>
                <c:pt idx="1258">
                  <c:v>269.94400000000002</c:v>
                </c:pt>
                <c:pt idx="1259">
                  <c:v>269.94499999999999</c:v>
                </c:pt>
                <c:pt idx="1260">
                  <c:v>269.93799999999999</c:v>
                </c:pt>
                <c:pt idx="1261">
                  <c:v>269.93899999999996</c:v>
                </c:pt>
                <c:pt idx="1262">
                  <c:v>269.92599999999999</c:v>
                </c:pt>
                <c:pt idx="1263">
                  <c:v>269.92899999999997</c:v>
                </c:pt>
                <c:pt idx="1264">
                  <c:v>269.91900000000004</c:v>
                </c:pt>
                <c:pt idx="1265">
                  <c:v>269.92100000000005</c:v>
                </c:pt>
                <c:pt idx="1266">
                  <c:v>269.911</c:v>
                </c:pt>
                <c:pt idx="1267">
                  <c:v>269.904</c:v>
                </c:pt>
                <c:pt idx="1268">
                  <c:v>269.89999999999998</c:v>
                </c:pt>
                <c:pt idx="1269">
                  <c:v>269.887</c:v>
                </c:pt>
                <c:pt idx="1270">
                  <c:v>269.87899999999996</c:v>
                </c:pt>
                <c:pt idx="1271">
                  <c:v>269.86799999999999</c:v>
                </c:pt>
                <c:pt idx="1272">
                  <c:v>269.85700000000003</c:v>
                </c:pt>
                <c:pt idx="1273">
                  <c:v>269.839</c:v>
                </c:pt>
                <c:pt idx="1274">
                  <c:v>269.83099999999996</c:v>
                </c:pt>
                <c:pt idx="1275">
                  <c:v>269.81699999999995</c:v>
                </c:pt>
                <c:pt idx="1276">
                  <c:v>269.81300000000005</c:v>
                </c:pt>
                <c:pt idx="1277">
                  <c:v>269.59699999999998</c:v>
                </c:pt>
                <c:pt idx="1278">
                  <c:v>269.15299999999996</c:v>
                </c:pt>
                <c:pt idx="1279">
                  <c:v>268.64300000000003</c:v>
                </c:pt>
                <c:pt idx="1280">
                  <c:v>268.08999999999997</c:v>
                </c:pt>
                <c:pt idx="1281">
                  <c:v>267.40999999999997</c:v>
                </c:pt>
                <c:pt idx="1282">
                  <c:v>266.77299999999997</c:v>
                </c:pt>
                <c:pt idx="1283">
                  <c:v>265.95400000000001</c:v>
                </c:pt>
                <c:pt idx="1284">
                  <c:v>265.63200000000001</c:v>
                </c:pt>
                <c:pt idx="1285">
                  <c:v>265.43200000000002</c:v>
                </c:pt>
                <c:pt idx="1286">
                  <c:v>264.50099999999998</c:v>
                </c:pt>
                <c:pt idx="1287">
                  <c:v>263.85599999999999</c:v>
                </c:pt>
                <c:pt idx="1288">
                  <c:v>263.37200000000001</c:v>
                </c:pt>
                <c:pt idx="1289">
                  <c:v>262.62700000000001</c:v>
                </c:pt>
                <c:pt idx="1290">
                  <c:v>261.65199999999999</c:v>
                </c:pt>
                <c:pt idx="1291">
                  <c:v>261.21299999999997</c:v>
                </c:pt>
                <c:pt idx="1292">
                  <c:v>262.41199999999998</c:v>
                </c:pt>
                <c:pt idx="1293">
                  <c:v>264.94299999999998</c:v>
                </c:pt>
                <c:pt idx="1294">
                  <c:v>269.09899999999999</c:v>
                </c:pt>
                <c:pt idx="1295">
                  <c:v>271.88600000000002</c:v>
                </c:pt>
                <c:pt idx="1296">
                  <c:v>273.78400000000005</c:v>
                </c:pt>
                <c:pt idx="1297">
                  <c:v>274.524</c:v>
                </c:pt>
                <c:pt idx="1298">
                  <c:v>274.714</c:v>
                </c:pt>
                <c:pt idx="1299">
                  <c:v>274.62900000000002</c:v>
                </c:pt>
                <c:pt idx="1300">
                  <c:v>274.59699999999998</c:v>
                </c:pt>
                <c:pt idx="1301">
                  <c:v>274.77600000000001</c:v>
                </c:pt>
                <c:pt idx="1302">
                  <c:v>274.78300000000002</c:v>
                </c:pt>
                <c:pt idx="1303">
                  <c:v>274.649</c:v>
                </c:pt>
                <c:pt idx="1304">
                  <c:v>274.55700000000002</c:v>
                </c:pt>
                <c:pt idx="1305">
                  <c:v>274.51900000000001</c:v>
                </c:pt>
                <c:pt idx="1306">
                  <c:v>274.51399999999995</c:v>
                </c:pt>
                <c:pt idx="1307">
                  <c:v>274.51100000000002</c:v>
                </c:pt>
                <c:pt idx="1308">
                  <c:v>274.50299999999999</c:v>
                </c:pt>
                <c:pt idx="1309">
                  <c:v>274.488</c:v>
                </c:pt>
                <c:pt idx="1310">
                  <c:v>274.49</c:v>
                </c:pt>
                <c:pt idx="1311">
                  <c:v>274.48200000000003</c:v>
                </c:pt>
                <c:pt idx="1312">
                  <c:v>274.46500000000003</c:v>
                </c:pt>
                <c:pt idx="1313">
                  <c:v>274.45299999999997</c:v>
                </c:pt>
                <c:pt idx="1314">
                  <c:v>274.44299999999998</c:v>
                </c:pt>
                <c:pt idx="1315">
                  <c:v>274.43799999999999</c:v>
                </c:pt>
                <c:pt idx="1316">
                  <c:v>274.41300000000001</c:v>
                </c:pt>
                <c:pt idx="1317">
                  <c:v>274.41399999999999</c:v>
                </c:pt>
                <c:pt idx="1318">
                  <c:v>274.40199999999999</c:v>
                </c:pt>
                <c:pt idx="1319">
                  <c:v>274.39799999999997</c:v>
                </c:pt>
                <c:pt idx="1320">
                  <c:v>274.38099999999997</c:v>
                </c:pt>
                <c:pt idx="1321">
                  <c:v>274.358</c:v>
                </c:pt>
                <c:pt idx="1322">
                  <c:v>274.35399999999998</c:v>
                </c:pt>
                <c:pt idx="1323">
                  <c:v>274.34999999999997</c:v>
                </c:pt>
                <c:pt idx="1324">
                  <c:v>274.32900000000001</c:v>
                </c:pt>
                <c:pt idx="1325">
                  <c:v>274.31400000000002</c:v>
                </c:pt>
                <c:pt idx="1326">
                  <c:v>274.31799999999998</c:v>
                </c:pt>
                <c:pt idx="1327">
                  <c:v>274.322</c:v>
                </c:pt>
                <c:pt idx="1328">
                  <c:v>274.27499999999998</c:v>
                </c:pt>
                <c:pt idx="1329">
                  <c:v>274.28899999999999</c:v>
                </c:pt>
                <c:pt idx="1330">
                  <c:v>274.31299999999999</c:v>
                </c:pt>
                <c:pt idx="1331">
                  <c:v>274.21199999999999</c:v>
                </c:pt>
                <c:pt idx="1332">
                  <c:v>274.24199999999996</c:v>
                </c:pt>
                <c:pt idx="1333">
                  <c:v>274.37200000000001</c:v>
                </c:pt>
                <c:pt idx="1334">
                  <c:v>274.07300000000004</c:v>
                </c:pt>
                <c:pt idx="1335">
                  <c:v>273.33000000000004</c:v>
                </c:pt>
                <c:pt idx="1336">
                  <c:v>272.55200000000002</c:v>
                </c:pt>
                <c:pt idx="1337">
                  <c:v>271.96600000000001</c:v>
                </c:pt>
                <c:pt idx="1338">
                  <c:v>271.49400000000003</c:v>
                </c:pt>
                <c:pt idx="1339">
                  <c:v>270.93400000000003</c:v>
                </c:pt>
                <c:pt idx="1340">
                  <c:v>270.524</c:v>
                </c:pt>
                <c:pt idx="1341">
                  <c:v>270.15099999999995</c:v>
                </c:pt>
                <c:pt idx="1342">
                  <c:v>269.23</c:v>
                </c:pt>
                <c:pt idx="1343">
                  <c:v>268.54499999999996</c:v>
                </c:pt>
                <c:pt idx="1344">
                  <c:v>268.03100000000001</c:v>
                </c:pt>
                <c:pt idx="1345">
                  <c:v>266.93899999999996</c:v>
                </c:pt>
                <c:pt idx="1346">
                  <c:v>265.72399999999999</c:v>
                </c:pt>
                <c:pt idx="1347">
                  <c:v>264.99899999999997</c:v>
                </c:pt>
                <c:pt idx="1348">
                  <c:v>265.87799999999999</c:v>
                </c:pt>
                <c:pt idx="1349">
                  <c:v>268.09899999999999</c:v>
                </c:pt>
                <c:pt idx="1350">
                  <c:v>271.63200000000001</c:v>
                </c:pt>
                <c:pt idx="1351">
                  <c:v>274.221</c:v>
                </c:pt>
                <c:pt idx="1352">
                  <c:v>275.91700000000003</c:v>
                </c:pt>
                <c:pt idx="1353">
                  <c:v>277.00299999999999</c:v>
                </c:pt>
                <c:pt idx="1354">
                  <c:v>277.613</c:v>
                </c:pt>
                <c:pt idx="1355">
                  <c:v>278.31299999999999</c:v>
                </c:pt>
                <c:pt idx="1356">
                  <c:v>278.83000000000004</c:v>
                </c:pt>
                <c:pt idx="1357">
                  <c:v>278.72799999999995</c:v>
                </c:pt>
                <c:pt idx="1358">
                  <c:v>278.30500000000001</c:v>
                </c:pt>
                <c:pt idx="1359">
                  <c:v>277.99</c:v>
                </c:pt>
                <c:pt idx="1360">
                  <c:v>277.86</c:v>
                </c:pt>
                <c:pt idx="1361">
                  <c:v>277.73500000000001</c:v>
                </c:pt>
                <c:pt idx="1362">
                  <c:v>277.66200000000003</c:v>
                </c:pt>
                <c:pt idx="1363">
                  <c:v>277.64499999999998</c:v>
                </c:pt>
                <c:pt idx="1364">
                  <c:v>277.64299999999997</c:v>
                </c:pt>
                <c:pt idx="1365">
                  <c:v>277.64</c:v>
                </c:pt>
                <c:pt idx="1366">
                  <c:v>277.63900000000001</c:v>
                </c:pt>
                <c:pt idx="1367">
                  <c:v>277.64100000000002</c:v>
                </c:pt>
                <c:pt idx="1368">
                  <c:v>277.637</c:v>
                </c:pt>
                <c:pt idx="1369">
                  <c:v>277.637</c:v>
                </c:pt>
                <c:pt idx="1370">
                  <c:v>277.63599999999997</c:v>
                </c:pt>
                <c:pt idx="1371">
                  <c:v>277.625</c:v>
                </c:pt>
                <c:pt idx="1372">
                  <c:v>277.62599999999998</c:v>
                </c:pt>
                <c:pt idx="1373">
                  <c:v>277.63200000000001</c:v>
                </c:pt>
                <c:pt idx="1374">
                  <c:v>277.62599999999998</c:v>
                </c:pt>
                <c:pt idx="1375">
                  <c:v>277.62799999999999</c:v>
                </c:pt>
                <c:pt idx="1376">
                  <c:v>277.62</c:v>
                </c:pt>
                <c:pt idx="1377">
                  <c:v>277.625</c:v>
                </c:pt>
                <c:pt idx="1378">
                  <c:v>277.61599999999999</c:v>
                </c:pt>
                <c:pt idx="1379">
                  <c:v>277.61400000000003</c:v>
                </c:pt>
                <c:pt idx="1380">
                  <c:v>277.61599999999999</c:v>
                </c:pt>
                <c:pt idx="1381">
                  <c:v>277.61</c:v>
                </c:pt>
                <c:pt idx="1382">
                  <c:v>277.60000000000002</c:v>
                </c:pt>
                <c:pt idx="1383">
                  <c:v>277.59499999999997</c:v>
                </c:pt>
                <c:pt idx="1384">
                  <c:v>277.59000000000003</c:v>
                </c:pt>
                <c:pt idx="1385">
                  <c:v>277.57300000000004</c:v>
                </c:pt>
                <c:pt idx="1386">
                  <c:v>277.57599999999996</c:v>
                </c:pt>
                <c:pt idx="1387">
                  <c:v>277.56399999999996</c:v>
                </c:pt>
                <c:pt idx="1388">
                  <c:v>277.548</c:v>
                </c:pt>
                <c:pt idx="1389">
                  <c:v>277.56399999999996</c:v>
                </c:pt>
                <c:pt idx="1390">
                  <c:v>277.53199999999998</c:v>
                </c:pt>
                <c:pt idx="1391">
                  <c:v>277.56900000000002</c:v>
                </c:pt>
                <c:pt idx="1392">
                  <c:v>277.375</c:v>
                </c:pt>
                <c:pt idx="1393">
                  <c:v>276.91500000000002</c:v>
                </c:pt>
                <c:pt idx="1394">
                  <c:v>276.33799999999997</c:v>
                </c:pt>
                <c:pt idx="1395">
                  <c:v>275.81400000000002</c:v>
                </c:pt>
                <c:pt idx="1396">
                  <c:v>275.21499999999997</c:v>
                </c:pt>
                <c:pt idx="1397">
                  <c:v>274.71000000000004</c:v>
                </c:pt>
                <c:pt idx="1398">
                  <c:v>274.00799999999998</c:v>
                </c:pt>
                <c:pt idx="1399">
                  <c:v>273.30700000000002</c:v>
                </c:pt>
                <c:pt idx="1400">
                  <c:v>273.17099999999999</c:v>
                </c:pt>
                <c:pt idx="1401">
                  <c:v>272.67099999999999</c:v>
                </c:pt>
                <c:pt idx="1402">
                  <c:v>271.82800000000003</c:v>
                </c:pt>
                <c:pt idx="1403">
                  <c:v>271.30599999999998</c:v>
                </c:pt>
                <c:pt idx="1404">
                  <c:v>270.858</c:v>
                </c:pt>
                <c:pt idx="1405">
                  <c:v>269.971</c:v>
                </c:pt>
                <c:pt idx="1406">
                  <c:v>269.09300000000002</c:v>
                </c:pt>
                <c:pt idx="1407">
                  <c:v>269.28100000000001</c:v>
                </c:pt>
                <c:pt idx="1408">
                  <c:v>271.23900000000003</c:v>
                </c:pt>
                <c:pt idx="1409">
                  <c:v>274.779</c:v>
                </c:pt>
                <c:pt idx="1410">
                  <c:v>278.298</c:v>
                </c:pt>
                <c:pt idx="1411">
                  <c:v>280.63</c:v>
                </c:pt>
                <c:pt idx="1412">
                  <c:v>282.00099999999998</c:v>
                </c:pt>
                <c:pt idx="1413">
                  <c:v>282.37400000000002</c:v>
                </c:pt>
                <c:pt idx="1414">
                  <c:v>282.392</c:v>
                </c:pt>
                <c:pt idx="1415">
                  <c:v>282.30100000000004</c:v>
                </c:pt>
                <c:pt idx="1416">
                  <c:v>282.37200000000001</c:v>
                </c:pt>
                <c:pt idx="1417">
                  <c:v>282.47800000000001</c:v>
                </c:pt>
                <c:pt idx="1418">
                  <c:v>282.39999999999998</c:v>
                </c:pt>
                <c:pt idx="1419">
                  <c:v>282.28999999999996</c:v>
                </c:pt>
                <c:pt idx="1420">
                  <c:v>282.25299999999999</c:v>
                </c:pt>
                <c:pt idx="1421">
                  <c:v>282.22899999999998</c:v>
                </c:pt>
                <c:pt idx="1422">
                  <c:v>282.21600000000001</c:v>
                </c:pt>
                <c:pt idx="1423">
                  <c:v>282.23599999999999</c:v>
                </c:pt>
                <c:pt idx="1424">
                  <c:v>282.22999999999996</c:v>
                </c:pt>
                <c:pt idx="1425">
                  <c:v>282.21600000000001</c:v>
                </c:pt>
                <c:pt idx="1426">
                  <c:v>282.22199999999998</c:v>
                </c:pt>
                <c:pt idx="1427">
                  <c:v>282.22799999999995</c:v>
                </c:pt>
                <c:pt idx="1428">
                  <c:v>282.21299999999997</c:v>
                </c:pt>
                <c:pt idx="1429">
                  <c:v>282.20299999999997</c:v>
                </c:pt>
                <c:pt idx="1430">
                  <c:v>282.20800000000003</c:v>
                </c:pt>
                <c:pt idx="1431">
                  <c:v>282.20099999999996</c:v>
                </c:pt>
                <c:pt idx="1432">
                  <c:v>282.19</c:v>
                </c:pt>
                <c:pt idx="1433">
                  <c:v>282.19600000000003</c:v>
                </c:pt>
                <c:pt idx="1434">
                  <c:v>282.178</c:v>
                </c:pt>
                <c:pt idx="1435">
                  <c:v>282.15000000000003</c:v>
                </c:pt>
                <c:pt idx="1436">
                  <c:v>282.14499999999998</c:v>
                </c:pt>
                <c:pt idx="1437">
                  <c:v>282.14299999999997</c:v>
                </c:pt>
                <c:pt idx="1438">
                  <c:v>282.10500000000002</c:v>
                </c:pt>
                <c:pt idx="1439">
                  <c:v>282.08</c:v>
                </c:pt>
                <c:pt idx="1440">
                  <c:v>282.07600000000002</c:v>
                </c:pt>
                <c:pt idx="1441">
                  <c:v>282.07799999999997</c:v>
                </c:pt>
                <c:pt idx="1442">
                  <c:v>282.05200000000002</c:v>
                </c:pt>
                <c:pt idx="1443">
                  <c:v>282.02100000000002</c:v>
                </c:pt>
                <c:pt idx="1444">
                  <c:v>282.024</c:v>
                </c:pt>
                <c:pt idx="1445">
                  <c:v>282.02800000000002</c:v>
                </c:pt>
                <c:pt idx="1446">
                  <c:v>281.98400000000004</c:v>
                </c:pt>
                <c:pt idx="1447">
                  <c:v>281.923</c:v>
                </c:pt>
                <c:pt idx="1448">
                  <c:v>282.005</c:v>
                </c:pt>
                <c:pt idx="1449">
                  <c:v>281.92400000000004</c:v>
                </c:pt>
                <c:pt idx="1450">
                  <c:v>281.471</c:v>
                </c:pt>
                <c:pt idx="1451">
                  <c:v>280.72200000000004</c:v>
                </c:pt>
                <c:pt idx="1452">
                  <c:v>279.98099999999999</c:v>
                </c:pt>
                <c:pt idx="1453">
                  <c:v>279.39100000000002</c:v>
                </c:pt>
                <c:pt idx="1454">
                  <c:v>278.94799999999998</c:v>
                </c:pt>
                <c:pt idx="1455">
                  <c:v>278.46100000000001</c:v>
                </c:pt>
                <c:pt idx="1456">
                  <c:v>278.15499999999997</c:v>
                </c:pt>
                <c:pt idx="1457">
                  <c:v>277.49900000000002</c:v>
                </c:pt>
                <c:pt idx="1458">
                  <c:v>276.64100000000002</c:v>
                </c:pt>
                <c:pt idx="1459">
                  <c:v>276.10300000000001</c:v>
                </c:pt>
                <c:pt idx="1460">
                  <c:v>275.33999999999997</c:v>
                </c:pt>
                <c:pt idx="1461">
                  <c:v>274.2</c:v>
                </c:pt>
                <c:pt idx="1462">
                  <c:v>272.93099999999998</c:v>
                </c:pt>
                <c:pt idx="1463">
                  <c:v>272.84799999999996</c:v>
                </c:pt>
                <c:pt idx="1464">
                  <c:v>274.20800000000003</c:v>
                </c:pt>
                <c:pt idx="1465">
                  <c:v>277.31200000000001</c:v>
                </c:pt>
                <c:pt idx="1466">
                  <c:v>280.39499999999998</c:v>
                </c:pt>
                <c:pt idx="1467">
                  <c:v>282.57100000000003</c:v>
                </c:pt>
                <c:pt idx="1468">
                  <c:v>284.08299999999997</c:v>
                </c:pt>
                <c:pt idx="1469">
                  <c:v>284.99400000000003</c:v>
                </c:pt>
                <c:pt idx="1470">
                  <c:v>285.59499999999997</c:v>
                </c:pt>
                <c:pt idx="1471">
                  <c:v>286.11599999999999</c:v>
                </c:pt>
                <c:pt idx="1472">
                  <c:v>286.34399999999999</c:v>
                </c:pt>
                <c:pt idx="1473">
                  <c:v>286.221</c:v>
                </c:pt>
                <c:pt idx="1474">
                  <c:v>285.91899999999998</c:v>
                </c:pt>
                <c:pt idx="1475">
                  <c:v>285.59899999999999</c:v>
                </c:pt>
                <c:pt idx="1476">
                  <c:v>285.43900000000002</c:v>
                </c:pt>
                <c:pt idx="1477">
                  <c:v>285.29199999999997</c:v>
                </c:pt>
                <c:pt idx="1478">
                  <c:v>285.24599999999998</c:v>
                </c:pt>
                <c:pt idx="1479">
                  <c:v>285.24599999999998</c:v>
                </c:pt>
                <c:pt idx="1480">
                  <c:v>285.24899999999997</c:v>
                </c:pt>
                <c:pt idx="1481">
                  <c:v>285.24799999999999</c:v>
                </c:pt>
                <c:pt idx="1482">
                  <c:v>285.24</c:v>
                </c:pt>
                <c:pt idx="1483">
                  <c:v>285.24100000000004</c:v>
                </c:pt>
                <c:pt idx="1484">
                  <c:v>285.24100000000004</c:v>
                </c:pt>
                <c:pt idx="1485">
                  <c:v>285.23500000000001</c:v>
                </c:pt>
                <c:pt idx="1486">
                  <c:v>285.23199999999997</c:v>
                </c:pt>
                <c:pt idx="1487">
                  <c:v>285.22999999999996</c:v>
                </c:pt>
                <c:pt idx="1488">
                  <c:v>285.22700000000003</c:v>
                </c:pt>
                <c:pt idx="1489">
                  <c:v>285.22800000000001</c:v>
                </c:pt>
                <c:pt idx="1490">
                  <c:v>285.21999999999997</c:v>
                </c:pt>
                <c:pt idx="1491">
                  <c:v>285.21800000000002</c:v>
                </c:pt>
                <c:pt idx="1492">
                  <c:v>285.21499999999997</c:v>
                </c:pt>
                <c:pt idx="1493">
                  <c:v>285.21000000000004</c:v>
                </c:pt>
                <c:pt idx="1494">
                  <c:v>285.19799999999998</c:v>
                </c:pt>
                <c:pt idx="1495">
                  <c:v>285.19899999999996</c:v>
                </c:pt>
                <c:pt idx="1496">
                  <c:v>285.20099999999996</c:v>
                </c:pt>
                <c:pt idx="1497">
                  <c:v>285.18700000000001</c:v>
                </c:pt>
                <c:pt idx="1498">
                  <c:v>285.16899999999998</c:v>
                </c:pt>
                <c:pt idx="1499">
                  <c:v>285.18799999999999</c:v>
                </c:pt>
                <c:pt idx="1500">
                  <c:v>285.15600000000001</c:v>
                </c:pt>
                <c:pt idx="1501">
                  <c:v>285.11900000000003</c:v>
                </c:pt>
                <c:pt idx="1502">
                  <c:v>285.12900000000002</c:v>
                </c:pt>
                <c:pt idx="1503">
                  <c:v>285.12</c:v>
                </c:pt>
                <c:pt idx="1504">
                  <c:v>285.06299999999999</c:v>
                </c:pt>
                <c:pt idx="1505">
                  <c:v>285.04699999999997</c:v>
                </c:pt>
                <c:pt idx="1506">
                  <c:v>285.03299999999996</c:v>
                </c:pt>
                <c:pt idx="1507">
                  <c:v>285.05</c:v>
                </c:pt>
                <c:pt idx="1508">
                  <c:v>284.90900000000005</c:v>
                </c:pt>
                <c:pt idx="1510">
                  <c:v>283.77799999999996</c:v>
                </c:pt>
                <c:pt idx="1511">
                  <c:v>283.23500000000001</c:v>
                </c:pt>
                <c:pt idx="1512">
                  <c:v>282.71000000000004</c:v>
                </c:pt>
                <c:pt idx="1513">
                  <c:v>282.21699999999998</c:v>
                </c:pt>
                <c:pt idx="1514">
                  <c:v>281.435</c:v>
                </c:pt>
                <c:pt idx="1515">
                  <c:v>280.90999999999997</c:v>
                </c:pt>
                <c:pt idx="1516">
                  <c:v>280.65600000000001</c:v>
                </c:pt>
                <c:pt idx="1517">
                  <c:v>279.858</c:v>
                </c:pt>
                <c:pt idx="1518">
                  <c:v>279.19799999999998</c:v>
                </c:pt>
                <c:pt idx="1519">
                  <c:v>278.79900000000004</c:v>
                </c:pt>
                <c:pt idx="1520">
                  <c:v>278.03299999999996</c:v>
                </c:pt>
                <c:pt idx="1521">
                  <c:v>277.10000000000002</c:v>
                </c:pt>
                <c:pt idx="1522">
                  <c:v>276.58100000000002</c:v>
                </c:pt>
                <c:pt idx="1523">
                  <c:v>277.13</c:v>
                </c:pt>
                <c:pt idx="1524">
                  <c:v>279.07599999999996</c:v>
                </c:pt>
                <c:pt idx="1525">
                  <c:v>282.86400000000003</c:v>
                </c:pt>
                <c:pt idx="1526">
                  <c:v>285.798</c:v>
                </c:pt>
                <c:pt idx="1527">
                  <c:v>287.89999999999998</c:v>
                </c:pt>
                <c:pt idx="1528">
                  <c:v>289.21599999999995</c:v>
                </c:pt>
                <c:pt idx="1529">
                  <c:v>289.77000000000004</c:v>
                </c:pt>
                <c:pt idx="1530">
                  <c:v>289.8</c:v>
                </c:pt>
                <c:pt idx="1531">
                  <c:v>289.64400000000001</c:v>
                </c:pt>
                <c:pt idx="1532">
                  <c:v>289.76</c:v>
                </c:pt>
                <c:pt idx="1533">
                  <c:v>289.83199999999999</c:v>
                </c:pt>
                <c:pt idx="1534">
                  <c:v>289.68300000000005</c:v>
                </c:pt>
                <c:pt idx="1535">
                  <c:v>289.58499999999998</c:v>
                </c:pt>
                <c:pt idx="1536">
                  <c:v>289.57799999999997</c:v>
                </c:pt>
                <c:pt idx="1537">
                  <c:v>289.52800000000002</c:v>
                </c:pt>
                <c:pt idx="1538">
                  <c:v>289.51100000000002</c:v>
                </c:pt>
                <c:pt idx="1539">
                  <c:v>289.55900000000003</c:v>
                </c:pt>
                <c:pt idx="1540">
                  <c:v>289.541</c:v>
                </c:pt>
                <c:pt idx="1541">
                  <c:v>289.47899999999998</c:v>
                </c:pt>
                <c:pt idx="1542">
                  <c:v>289.48500000000001</c:v>
                </c:pt>
                <c:pt idx="1543">
                  <c:v>289.52299999999997</c:v>
                </c:pt>
                <c:pt idx="1544">
                  <c:v>289.51300000000003</c:v>
                </c:pt>
                <c:pt idx="1545">
                  <c:v>289.488</c:v>
                </c:pt>
                <c:pt idx="1546">
                  <c:v>289.53899999999999</c:v>
                </c:pt>
                <c:pt idx="1547">
                  <c:v>289.52800000000002</c:v>
                </c:pt>
                <c:pt idx="1548">
                  <c:v>289.411</c:v>
                </c:pt>
                <c:pt idx="1549">
                  <c:v>289.37299999999999</c:v>
                </c:pt>
                <c:pt idx="1550">
                  <c:v>289.42400000000004</c:v>
                </c:pt>
                <c:pt idx="1551">
                  <c:v>289.41699999999997</c:v>
                </c:pt>
                <c:pt idx="1552">
                  <c:v>289.36</c:v>
                </c:pt>
                <c:pt idx="1553">
                  <c:v>289.435</c:v>
                </c:pt>
                <c:pt idx="1554">
                  <c:v>289.42899999999997</c:v>
                </c:pt>
                <c:pt idx="1555">
                  <c:v>289.346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6CD-402E-905C-090325479D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6207727"/>
        <c:axId val="1976194767"/>
      </c:scatterChart>
      <c:valAx>
        <c:axId val="19762077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D6D6D6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D6D6D6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6194767"/>
        <c:crosses val="autoZero"/>
        <c:crossBetween val="midCat"/>
      </c:valAx>
      <c:valAx>
        <c:axId val="1976194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D6D6D6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Position (mm)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D6D6D6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6207727"/>
        <c:crosses val="autoZero"/>
        <c:crossBetween val="midCat"/>
      </c:valAx>
      <c:spPr>
        <a:noFill/>
        <a:ln>
          <a:solidFill>
            <a:srgbClr val="D6D6D6"/>
          </a:solidFill>
        </a:ln>
        <a:effectLst/>
      </c:spPr>
    </c:plotArea>
    <c:plotVisOnly val="1"/>
    <c:dispBlanksAs val="gap"/>
    <c:showDLblsOverMax val="0"/>
  </c:chart>
  <c:spPr>
    <a:noFill/>
    <a:ln>
      <a:solidFill>
        <a:srgbClr val="D6D6D6"/>
      </a:solidFill>
    </a:ln>
    <a:effectLst/>
  </c:spPr>
  <c:txPr>
    <a:bodyPr/>
    <a:lstStyle/>
    <a:p>
      <a:pPr>
        <a:defRPr baseline="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Z vs t (Three-Wedge Design)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three_groove!$F$1</c:f>
              <c:strCache>
                <c:ptCount val="1"/>
                <c:pt idx="0">
                  <c:v>Z'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2"/>
            <c:spPr>
              <a:solidFill>
                <a:schemeClr val="accent1"/>
              </a:solidFill>
              <a:ln w="9525">
                <a:solidFill>
                  <a:srgbClr val="0096FF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0.15075831146106736"/>
                  <c:y val="-9.7638888888888886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three_groove!$B$2:$B$1518</c:f>
              <c:numCache>
                <c:formatCode>General</c:formatCode>
                <c:ptCount val="1517"/>
                <c:pt idx="0">
                  <c:v>0</c:v>
                </c:pt>
                <c:pt idx="1">
                  <c:v>3.3333000000000002E-2</c:v>
                </c:pt>
                <c:pt idx="2">
                  <c:v>6.6667000000000004E-2</c:v>
                </c:pt>
                <c:pt idx="3">
                  <c:v>0.1</c:v>
                </c:pt>
                <c:pt idx="4">
                  <c:v>0.13333300000000001</c:v>
                </c:pt>
                <c:pt idx="5">
                  <c:v>0.16666700000000001</c:v>
                </c:pt>
                <c:pt idx="6">
                  <c:v>0.2</c:v>
                </c:pt>
                <c:pt idx="7">
                  <c:v>0.23333300000000001</c:v>
                </c:pt>
                <c:pt idx="8">
                  <c:v>0.26666699999999999</c:v>
                </c:pt>
                <c:pt idx="9">
                  <c:v>0.3</c:v>
                </c:pt>
                <c:pt idx="10">
                  <c:v>0.33333299999999999</c:v>
                </c:pt>
                <c:pt idx="11">
                  <c:v>0.36666700000000002</c:v>
                </c:pt>
                <c:pt idx="12">
                  <c:v>0.4</c:v>
                </c:pt>
                <c:pt idx="13">
                  <c:v>0.43333300000000002</c:v>
                </c:pt>
                <c:pt idx="14">
                  <c:v>0.466667</c:v>
                </c:pt>
                <c:pt idx="15">
                  <c:v>0.5</c:v>
                </c:pt>
                <c:pt idx="16">
                  <c:v>0.53333299999999995</c:v>
                </c:pt>
                <c:pt idx="17">
                  <c:v>0.56666700000000003</c:v>
                </c:pt>
                <c:pt idx="18">
                  <c:v>0.6</c:v>
                </c:pt>
                <c:pt idx="19">
                  <c:v>0.63333300000000003</c:v>
                </c:pt>
                <c:pt idx="20">
                  <c:v>0.66666700000000001</c:v>
                </c:pt>
                <c:pt idx="21">
                  <c:v>0.7</c:v>
                </c:pt>
                <c:pt idx="22">
                  <c:v>0.73333300000000001</c:v>
                </c:pt>
                <c:pt idx="23">
                  <c:v>0.76666699999999999</c:v>
                </c:pt>
                <c:pt idx="24">
                  <c:v>0.8</c:v>
                </c:pt>
                <c:pt idx="25">
                  <c:v>0.83333299999999999</c:v>
                </c:pt>
                <c:pt idx="26">
                  <c:v>0.86666699999999997</c:v>
                </c:pt>
                <c:pt idx="27">
                  <c:v>0.9</c:v>
                </c:pt>
                <c:pt idx="28">
                  <c:v>0.93333299999999997</c:v>
                </c:pt>
                <c:pt idx="29">
                  <c:v>0.96666700000000005</c:v>
                </c:pt>
                <c:pt idx="30">
                  <c:v>1</c:v>
                </c:pt>
                <c:pt idx="31">
                  <c:v>1.0333330000000001</c:v>
                </c:pt>
                <c:pt idx="32">
                  <c:v>1.066667</c:v>
                </c:pt>
                <c:pt idx="33">
                  <c:v>1.1000000000000001</c:v>
                </c:pt>
                <c:pt idx="34">
                  <c:v>1.1333329999999999</c:v>
                </c:pt>
                <c:pt idx="35">
                  <c:v>1.1666669999999999</c:v>
                </c:pt>
                <c:pt idx="36">
                  <c:v>1.2</c:v>
                </c:pt>
                <c:pt idx="37">
                  <c:v>1.233333</c:v>
                </c:pt>
                <c:pt idx="38">
                  <c:v>1.266667</c:v>
                </c:pt>
                <c:pt idx="39">
                  <c:v>1.3</c:v>
                </c:pt>
                <c:pt idx="40">
                  <c:v>1.3333330000000001</c:v>
                </c:pt>
                <c:pt idx="41">
                  <c:v>1.3666670000000001</c:v>
                </c:pt>
                <c:pt idx="42">
                  <c:v>1.4</c:v>
                </c:pt>
                <c:pt idx="43">
                  <c:v>1.433333</c:v>
                </c:pt>
                <c:pt idx="44">
                  <c:v>1.4666669999999999</c:v>
                </c:pt>
                <c:pt idx="45">
                  <c:v>1.5</c:v>
                </c:pt>
                <c:pt idx="46">
                  <c:v>1.5333330000000001</c:v>
                </c:pt>
                <c:pt idx="47">
                  <c:v>1.566667</c:v>
                </c:pt>
                <c:pt idx="48">
                  <c:v>1.6</c:v>
                </c:pt>
                <c:pt idx="49">
                  <c:v>1.6333329999999999</c:v>
                </c:pt>
                <c:pt idx="50">
                  <c:v>1.6666669999999999</c:v>
                </c:pt>
                <c:pt idx="51">
                  <c:v>1.7</c:v>
                </c:pt>
                <c:pt idx="52">
                  <c:v>1.733333</c:v>
                </c:pt>
                <c:pt idx="53">
                  <c:v>1.766667</c:v>
                </c:pt>
                <c:pt idx="54">
                  <c:v>1.8</c:v>
                </c:pt>
                <c:pt idx="55">
                  <c:v>1.8333330000000001</c:v>
                </c:pt>
                <c:pt idx="56">
                  <c:v>1.8666670000000001</c:v>
                </c:pt>
                <c:pt idx="57">
                  <c:v>1.9</c:v>
                </c:pt>
                <c:pt idx="58">
                  <c:v>1.933333</c:v>
                </c:pt>
                <c:pt idx="59">
                  <c:v>1.9666669999999999</c:v>
                </c:pt>
                <c:pt idx="60">
                  <c:v>2</c:v>
                </c:pt>
                <c:pt idx="61">
                  <c:v>2.0333329999999998</c:v>
                </c:pt>
                <c:pt idx="62">
                  <c:v>2.0666669999999998</c:v>
                </c:pt>
                <c:pt idx="63">
                  <c:v>2.1</c:v>
                </c:pt>
                <c:pt idx="64">
                  <c:v>2.1333329999999999</c:v>
                </c:pt>
                <c:pt idx="65">
                  <c:v>2.1666669999999999</c:v>
                </c:pt>
                <c:pt idx="66">
                  <c:v>2.2000000000000002</c:v>
                </c:pt>
                <c:pt idx="67">
                  <c:v>2.233333</c:v>
                </c:pt>
                <c:pt idx="68">
                  <c:v>2.266667</c:v>
                </c:pt>
                <c:pt idx="69">
                  <c:v>2.2999999999999998</c:v>
                </c:pt>
                <c:pt idx="70">
                  <c:v>2.3333330000000001</c:v>
                </c:pt>
                <c:pt idx="71">
                  <c:v>2.3666670000000001</c:v>
                </c:pt>
                <c:pt idx="72">
                  <c:v>2.4</c:v>
                </c:pt>
                <c:pt idx="73">
                  <c:v>2.4333330000000002</c:v>
                </c:pt>
                <c:pt idx="74">
                  <c:v>2.4666670000000002</c:v>
                </c:pt>
                <c:pt idx="75">
                  <c:v>2.5</c:v>
                </c:pt>
                <c:pt idx="76">
                  <c:v>2.5333329999999998</c:v>
                </c:pt>
                <c:pt idx="77">
                  <c:v>2.5666669999999998</c:v>
                </c:pt>
                <c:pt idx="78">
                  <c:v>2.6</c:v>
                </c:pt>
                <c:pt idx="79">
                  <c:v>2.6333329999999999</c:v>
                </c:pt>
                <c:pt idx="80">
                  <c:v>2.6666669999999999</c:v>
                </c:pt>
                <c:pt idx="81">
                  <c:v>2.7</c:v>
                </c:pt>
                <c:pt idx="82">
                  <c:v>2.733333</c:v>
                </c:pt>
                <c:pt idx="83">
                  <c:v>2.766667</c:v>
                </c:pt>
                <c:pt idx="84">
                  <c:v>2.8</c:v>
                </c:pt>
                <c:pt idx="85">
                  <c:v>2.8333330000000001</c:v>
                </c:pt>
                <c:pt idx="86">
                  <c:v>2.8666670000000001</c:v>
                </c:pt>
                <c:pt idx="87">
                  <c:v>2.9</c:v>
                </c:pt>
                <c:pt idx="88">
                  <c:v>2.9333330000000002</c:v>
                </c:pt>
                <c:pt idx="89">
                  <c:v>2.9666670000000002</c:v>
                </c:pt>
                <c:pt idx="90">
                  <c:v>3</c:v>
                </c:pt>
                <c:pt idx="91">
                  <c:v>3.0333329999999998</c:v>
                </c:pt>
                <c:pt idx="92">
                  <c:v>3.0666669999999998</c:v>
                </c:pt>
                <c:pt idx="93">
                  <c:v>3.1</c:v>
                </c:pt>
                <c:pt idx="94">
                  <c:v>3.1333329999999999</c:v>
                </c:pt>
                <c:pt idx="95">
                  <c:v>3.1666669999999999</c:v>
                </c:pt>
                <c:pt idx="96">
                  <c:v>3.2</c:v>
                </c:pt>
                <c:pt idx="97">
                  <c:v>3.233333</c:v>
                </c:pt>
                <c:pt idx="98">
                  <c:v>3.266667</c:v>
                </c:pt>
                <c:pt idx="99">
                  <c:v>3.3</c:v>
                </c:pt>
                <c:pt idx="100">
                  <c:v>3.3333330000000001</c:v>
                </c:pt>
                <c:pt idx="101">
                  <c:v>3.3666670000000001</c:v>
                </c:pt>
                <c:pt idx="102">
                  <c:v>3.4</c:v>
                </c:pt>
                <c:pt idx="103">
                  <c:v>3.4333330000000002</c:v>
                </c:pt>
                <c:pt idx="104">
                  <c:v>3.4666670000000002</c:v>
                </c:pt>
                <c:pt idx="105">
                  <c:v>3.5</c:v>
                </c:pt>
                <c:pt idx="106">
                  <c:v>3.5333329999999998</c:v>
                </c:pt>
                <c:pt idx="107">
                  <c:v>3.5666669999999998</c:v>
                </c:pt>
                <c:pt idx="108">
                  <c:v>3.6</c:v>
                </c:pt>
                <c:pt idx="109">
                  <c:v>3.6333329999999999</c:v>
                </c:pt>
                <c:pt idx="110">
                  <c:v>3.6666669999999999</c:v>
                </c:pt>
                <c:pt idx="111">
                  <c:v>3.7</c:v>
                </c:pt>
                <c:pt idx="112">
                  <c:v>3.733333</c:v>
                </c:pt>
                <c:pt idx="113">
                  <c:v>3.766667</c:v>
                </c:pt>
                <c:pt idx="114">
                  <c:v>3.8</c:v>
                </c:pt>
                <c:pt idx="115">
                  <c:v>3.8333330000000001</c:v>
                </c:pt>
                <c:pt idx="116">
                  <c:v>3.8666670000000001</c:v>
                </c:pt>
                <c:pt idx="117">
                  <c:v>3.9</c:v>
                </c:pt>
                <c:pt idx="118">
                  <c:v>3.9333330000000002</c:v>
                </c:pt>
                <c:pt idx="119">
                  <c:v>3.9666670000000002</c:v>
                </c:pt>
                <c:pt idx="120">
                  <c:v>4</c:v>
                </c:pt>
                <c:pt idx="121">
                  <c:v>4.0333329999999998</c:v>
                </c:pt>
                <c:pt idx="122">
                  <c:v>4.0666669999999998</c:v>
                </c:pt>
                <c:pt idx="123">
                  <c:v>4.0999999999999996</c:v>
                </c:pt>
                <c:pt idx="124">
                  <c:v>4.1333330000000004</c:v>
                </c:pt>
                <c:pt idx="125">
                  <c:v>4.1666670000000003</c:v>
                </c:pt>
                <c:pt idx="126">
                  <c:v>4.2</c:v>
                </c:pt>
                <c:pt idx="127">
                  <c:v>4.233333</c:v>
                </c:pt>
                <c:pt idx="128">
                  <c:v>4.266667</c:v>
                </c:pt>
                <c:pt idx="129">
                  <c:v>4.3</c:v>
                </c:pt>
                <c:pt idx="130">
                  <c:v>4.3333329999999997</c:v>
                </c:pt>
                <c:pt idx="131">
                  <c:v>4.3666669999999996</c:v>
                </c:pt>
                <c:pt idx="132">
                  <c:v>4.4000000000000004</c:v>
                </c:pt>
                <c:pt idx="133">
                  <c:v>4.4333330000000002</c:v>
                </c:pt>
                <c:pt idx="134">
                  <c:v>4.4666670000000002</c:v>
                </c:pt>
                <c:pt idx="135">
                  <c:v>4.5</c:v>
                </c:pt>
                <c:pt idx="136">
                  <c:v>4.5333329999999998</c:v>
                </c:pt>
                <c:pt idx="137">
                  <c:v>4.5666669999999998</c:v>
                </c:pt>
                <c:pt idx="138">
                  <c:v>4.5999999999999996</c:v>
                </c:pt>
                <c:pt idx="139">
                  <c:v>4.6333330000000004</c:v>
                </c:pt>
                <c:pt idx="140">
                  <c:v>4.6666670000000003</c:v>
                </c:pt>
                <c:pt idx="141">
                  <c:v>4.7</c:v>
                </c:pt>
                <c:pt idx="142">
                  <c:v>4.733333</c:v>
                </c:pt>
                <c:pt idx="143">
                  <c:v>4.766667</c:v>
                </c:pt>
                <c:pt idx="144">
                  <c:v>4.8</c:v>
                </c:pt>
                <c:pt idx="145">
                  <c:v>4.8333329999999997</c:v>
                </c:pt>
                <c:pt idx="146">
                  <c:v>4.8666669999999996</c:v>
                </c:pt>
                <c:pt idx="147">
                  <c:v>4.9000000000000004</c:v>
                </c:pt>
                <c:pt idx="148">
                  <c:v>4.9333330000000002</c:v>
                </c:pt>
                <c:pt idx="149">
                  <c:v>4.9666670000000002</c:v>
                </c:pt>
                <c:pt idx="150">
                  <c:v>5</c:v>
                </c:pt>
                <c:pt idx="151">
                  <c:v>5.0333329999999998</c:v>
                </c:pt>
                <c:pt idx="152">
                  <c:v>5.0666669999999998</c:v>
                </c:pt>
                <c:pt idx="153">
                  <c:v>5.0999999999999996</c:v>
                </c:pt>
                <c:pt idx="154">
                  <c:v>5.1333330000000004</c:v>
                </c:pt>
                <c:pt idx="155">
                  <c:v>5.1666670000000003</c:v>
                </c:pt>
                <c:pt idx="156">
                  <c:v>5.2</c:v>
                </c:pt>
                <c:pt idx="157">
                  <c:v>5.233333</c:v>
                </c:pt>
                <c:pt idx="158">
                  <c:v>5.266667</c:v>
                </c:pt>
                <c:pt idx="159">
                  <c:v>5.3</c:v>
                </c:pt>
                <c:pt idx="160">
                  <c:v>5.3333329999999997</c:v>
                </c:pt>
                <c:pt idx="161">
                  <c:v>5.3666669999999996</c:v>
                </c:pt>
                <c:pt idx="162">
                  <c:v>5.4</c:v>
                </c:pt>
                <c:pt idx="163">
                  <c:v>5.4333330000000002</c:v>
                </c:pt>
                <c:pt idx="164">
                  <c:v>5.4666670000000002</c:v>
                </c:pt>
                <c:pt idx="165">
                  <c:v>5.5</c:v>
                </c:pt>
                <c:pt idx="166">
                  <c:v>5.5333329999999998</c:v>
                </c:pt>
                <c:pt idx="167">
                  <c:v>5.5666669999999998</c:v>
                </c:pt>
                <c:pt idx="168">
                  <c:v>5.6</c:v>
                </c:pt>
                <c:pt idx="169">
                  <c:v>5.6333330000000004</c:v>
                </c:pt>
                <c:pt idx="170">
                  <c:v>5.6666670000000003</c:v>
                </c:pt>
                <c:pt idx="171">
                  <c:v>5.7</c:v>
                </c:pt>
                <c:pt idx="172">
                  <c:v>5.733333</c:v>
                </c:pt>
                <c:pt idx="173">
                  <c:v>5.766667</c:v>
                </c:pt>
                <c:pt idx="174">
                  <c:v>5.8</c:v>
                </c:pt>
                <c:pt idx="175">
                  <c:v>5.8333329999999997</c:v>
                </c:pt>
                <c:pt idx="176">
                  <c:v>5.8666669999999996</c:v>
                </c:pt>
                <c:pt idx="177">
                  <c:v>5.9</c:v>
                </c:pt>
                <c:pt idx="178">
                  <c:v>5.9333330000000002</c:v>
                </c:pt>
                <c:pt idx="179">
                  <c:v>5.9666670000000002</c:v>
                </c:pt>
                <c:pt idx="180">
                  <c:v>6</c:v>
                </c:pt>
                <c:pt idx="181">
                  <c:v>6.0333329999999998</c:v>
                </c:pt>
                <c:pt idx="182">
                  <c:v>6.0666669999999998</c:v>
                </c:pt>
                <c:pt idx="183">
                  <c:v>6.1</c:v>
                </c:pt>
                <c:pt idx="184">
                  <c:v>6.1333330000000004</c:v>
                </c:pt>
                <c:pt idx="185">
                  <c:v>6.1666670000000003</c:v>
                </c:pt>
                <c:pt idx="186">
                  <c:v>6.2</c:v>
                </c:pt>
                <c:pt idx="187">
                  <c:v>6.233333</c:v>
                </c:pt>
                <c:pt idx="188">
                  <c:v>6.266667</c:v>
                </c:pt>
                <c:pt idx="189">
                  <c:v>6.3</c:v>
                </c:pt>
                <c:pt idx="190">
                  <c:v>6.3333329999999997</c:v>
                </c:pt>
                <c:pt idx="191">
                  <c:v>6.3666669999999996</c:v>
                </c:pt>
                <c:pt idx="192">
                  <c:v>6.4</c:v>
                </c:pt>
                <c:pt idx="193">
                  <c:v>6.4333330000000002</c:v>
                </c:pt>
                <c:pt idx="194">
                  <c:v>6.4666670000000002</c:v>
                </c:pt>
                <c:pt idx="195">
                  <c:v>6.5</c:v>
                </c:pt>
                <c:pt idx="196">
                  <c:v>6.5333329999999998</c:v>
                </c:pt>
                <c:pt idx="197">
                  <c:v>6.5666669999999998</c:v>
                </c:pt>
                <c:pt idx="198">
                  <c:v>6.6</c:v>
                </c:pt>
                <c:pt idx="199">
                  <c:v>6.6333330000000004</c:v>
                </c:pt>
                <c:pt idx="200">
                  <c:v>6.6666670000000003</c:v>
                </c:pt>
                <c:pt idx="201">
                  <c:v>6.7</c:v>
                </c:pt>
                <c:pt idx="202">
                  <c:v>6.733333</c:v>
                </c:pt>
                <c:pt idx="203">
                  <c:v>6.766667</c:v>
                </c:pt>
                <c:pt idx="204">
                  <c:v>6.8</c:v>
                </c:pt>
                <c:pt idx="205">
                  <c:v>6.8333329999999997</c:v>
                </c:pt>
                <c:pt idx="206">
                  <c:v>6.8666669999999996</c:v>
                </c:pt>
                <c:pt idx="207">
                  <c:v>6.9</c:v>
                </c:pt>
                <c:pt idx="208">
                  <c:v>6.9333330000000002</c:v>
                </c:pt>
                <c:pt idx="209">
                  <c:v>6.9666670000000002</c:v>
                </c:pt>
                <c:pt idx="210">
                  <c:v>7</c:v>
                </c:pt>
                <c:pt idx="211">
                  <c:v>7.0333329999999998</c:v>
                </c:pt>
                <c:pt idx="212">
                  <c:v>7.0666669999999998</c:v>
                </c:pt>
                <c:pt idx="213">
                  <c:v>7.1</c:v>
                </c:pt>
                <c:pt idx="214">
                  <c:v>7.1333330000000004</c:v>
                </c:pt>
                <c:pt idx="215">
                  <c:v>7.1666670000000003</c:v>
                </c:pt>
                <c:pt idx="216">
                  <c:v>7.2</c:v>
                </c:pt>
                <c:pt idx="217">
                  <c:v>7.233333</c:v>
                </c:pt>
                <c:pt idx="218">
                  <c:v>7.266667</c:v>
                </c:pt>
                <c:pt idx="219">
                  <c:v>7.3</c:v>
                </c:pt>
                <c:pt idx="220">
                  <c:v>7.3333329999999997</c:v>
                </c:pt>
                <c:pt idx="221">
                  <c:v>7.3666669999999996</c:v>
                </c:pt>
                <c:pt idx="222">
                  <c:v>7.4</c:v>
                </c:pt>
                <c:pt idx="223">
                  <c:v>7.4333330000000002</c:v>
                </c:pt>
                <c:pt idx="224">
                  <c:v>7.4666670000000002</c:v>
                </c:pt>
                <c:pt idx="225">
                  <c:v>7.5</c:v>
                </c:pt>
                <c:pt idx="226">
                  <c:v>7.5333329999999998</c:v>
                </c:pt>
                <c:pt idx="227">
                  <c:v>7.5666669999999998</c:v>
                </c:pt>
                <c:pt idx="228">
                  <c:v>7.6</c:v>
                </c:pt>
                <c:pt idx="229">
                  <c:v>7.6333330000000004</c:v>
                </c:pt>
                <c:pt idx="230">
                  <c:v>7.6666670000000003</c:v>
                </c:pt>
                <c:pt idx="231">
                  <c:v>7.7</c:v>
                </c:pt>
                <c:pt idx="232">
                  <c:v>7.733333</c:v>
                </c:pt>
                <c:pt idx="233">
                  <c:v>7.766667</c:v>
                </c:pt>
                <c:pt idx="234">
                  <c:v>7.8</c:v>
                </c:pt>
                <c:pt idx="235">
                  <c:v>7.8333329999999997</c:v>
                </c:pt>
                <c:pt idx="236">
                  <c:v>7.8666669999999996</c:v>
                </c:pt>
                <c:pt idx="237">
                  <c:v>7.9</c:v>
                </c:pt>
                <c:pt idx="238">
                  <c:v>7.9333330000000002</c:v>
                </c:pt>
                <c:pt idx="239">
                  <c:v>7.9666670000000002</c:v>
                </c:pt>
                <c:pt idx="240">
                  <c:v>8</c:v>
                </c:pt>
                <c:pt idx="241">
                  <c:v>8.0333330000000007</c:v>
                </c:pt>
                <c:pt idx="242">
                  <c:v>8.0666670000000007</c:v>
                </c:pt>
                <c:pt idx="243">
                  <c:v>8.1</c:v>
                </c:pt>
                <c:pt idx="244">
                  <c:v>8.1333330000000004</c:v>
                </c:pt>
                <c:pt idx="245">
                  <c:v>8.1666670000000003</c:v>
                </c:pt>
                <c:pt idx="246">
                  <c:v>8.1999999999999993</c:v>
                </c:pt>
                <c:pt idx="247">
                  <c:v>8.233333</c:v>
                </c:pt>
                <c:pt idx="248">
                  <c:v>8.266667</c:v>
                </c:pt>
                <c:pt idx="249">
                  <c:v>8.3000000000000007</c:v>
                </c:pt>
                <c:pt idx="250">
                  <c:v>8.3333329999999997</c:v>
                </c:pt>
                <c:pt idx="251">
                  <c:v>8.3666669999999996</c:v>
                </c:pt>
                <c:pt idx="252">
                  <c:v>8.4</c:v>
                </c:pt>
                <c:pt idx="253">
                  <c:v>8.4333329999999993</c:v>
                </c:pt>
                <c:pt idx="254">
                  <c:v>8.4666669999999993</c:v>
                </c:pt>
                <c:pt idx="255">
                  <c:v>8.5</c:v>
                </c:pt>
                <c:pt idx="256">
                  <c:v>8.5333330000000007</c:v>
                </c:pt>
                <c:pt idx="257">
                  <c:v>8.5666670000000007</c:v>
                </c:pt>
                <c:pt idx="258">
                  <c:v>8.6</c:v>
                </c:pt>
                <c:pt idx="259">
                  <c:v>8.6333330000000004</c:v>
                </c:pt>
                <c:pt idx="260">
                  <c:v>8.6666670000000003</c:v>
                </c:pt>
                <c:pt idx="261">
                  <c:v>8.6999999999999993</c:v>
                </c:pt>
                <c:pt idx="262">
                  <c:v>8.733333</c:v>
                </c:pt>
                <c:pt idx="263">
                  <c:v>8.766667</c:v>
                </c:pt>
                <c:pt idx="264">
                  <c:v>8.8000000000000007</c:v>
                </c:pt>
                <c:pt idx="265">
                  <c:v>8.8333329999999997</c:v>
                </c:pt>
                <c:pt idx="266">
                  <c:v>8.8666669999999996</c:v>
                </c:pt>
                <c:pt idx="267">
                  <c:v>8.9</c:v>
                </c:pt>
                <c:pt idx="268">
                  <c:v>8.9333329999999993</c:v>
                </c:pt>
                <c:pt idx="269">
                  <c:v>8.9666669999999993</c:v>
                </c:pt>
                <c:pt idx="270">
                  <c:v>9</c:v>
                </c:pt>
                <c:pt idx="271">
                  <c:v>9.0333330000000007</c:v>
                </c:pt>
                <c:pt idx="272">
                  <c:v>9.0666670000000007</c:v>
                </c:pt>
                <c:pt idx="273">
                  <c:v>9.1</c:v>
                </c:pt>
                <c:pt idx="274">
                  <c:v>9.1333330000000004</c:v>
                </c:pt>
                <c:pt idx="275">
                  <c:v>9.1666670000000003</c:v>
                </c:pt>
                <c:pt idx="276">
                  <c:v>9.1999999999999993</c:v>
                </c:pt>
                <c:pt idx="277">
                  <c:v>9.233333</c:v>
                </c:pt>
                <c:pt idx="278">
                  <c:v>9.266667</c:v>
                </c:pt>
                <c:pt idx="279">
                  <c:v>9.3000000000000007</c:v>
                </c:pt>
                <c:pt idx="280">
                  <c:v>9.3333329999999997</c:v>
                </c:pt>
                <c:pt idx="281">
                  <c:v>9.3666669999999996</c:v>
                </c:pt>
                <c:pt idx="282">
                  <c:v>9.4</c:v>
                </c:pt>
                <c:pt idx="283">
                  <c:v>9.4333329999999993</c:v>
                </c:pt>
                <c:pt idx="284">
                  <c:v>9.4666669999999993</c:v>
                </c:pt>
                <c:pt idx="285">
                  <c:v>9.5</c:v>
                </c:pt>
                <c:pt idx="286">
                  <c:v>9.5333330000000007</c:v>
                </c:pt>
                <c:pt idx="287">
                  <c:v>9.5666670000000007</c:v>
                </c:pt>
                <c:pt idx="288">
                  <c:v>9.6</c:v>
                </c:pt>
                <c:pt idx="289">
                  <c:v>9.6333330000000004</c:v>
                </c:pt>
                <c:pt idx="290">
                  <c:v>9.6666670000000003</c:v>
                </c:pt>
                <c:pt idx="291">
                  <c:v>9.6999999999999993</c:v>
                </c:pt>
                <c:pt idx="292">
                  <c:v>9.733333</c:v>
                </c:pt>
                <c:pt idx="293">
                  <c:v>9.766667</c:v>
                </c:pt>
                <c:pt idx="294">
                  <c:v>9.8000000000000007</c:v>
                </c:pt>
                <c:pt idx="295">
                  <c:v>9.8333329999999997</c:v>
                </c:pt>
                <c:pt idx="296">
                  <c:v>9.8666669999999996</c:v>
                </c:pt>
                <c:pt idx="297">
                  <c:v>9.9</c:v>
                </c:pt>
                <c:pt idx="298">
                  <c:v>9.9333329999999993</c:v>
                </c:pt>
                <c:pt idx="299">
                  <c:v>9.9666669999999993</c:v>
                </c:pt>
                <c:pt idx="300">
                  <c:v>10</c:v>
                </c:pt>
                <c:pt idx="301">
                  <c:v>10.033333000000001</c:v>
                </c:pt>
                <c:pt idx="302">
                  <c:v>10.066667000000001</c:v>
                </c:pt>
                <c:pt idx="303">
                  <c:v>10.1</c:v>
                </c:pt>
                <c:pt idx="304">
                  <c:v>10.133333</c:v>
                </c:pt>
                <c:pt idx="305">
                  <c:v>10.166667</c:v>
                </c:pt>
                <c:pt idx="306">
                  <c:v>10.199999999999999</c:v>
                </c:pt>
                <c:pt idx="307">
                  <c:v>10.233333</c:v>
                </c:pt>
                <c:pt idx="308">
                  <c:v>10.266667</c:v>
                </c:pt>
                <c:pt idx="309">
                  <c:v>10.3</c:v>
                </c:pt>
                <c:pt idx="310">
                  <c:v>10.333333</c:v>
                </c:pt>
                <c:pt idx="311">
                  <c:v>10.366667</c:v>
                </c:pt>
                <c:pt idx="312">
                  <c:v>10.4</c:v>
                </c:pt>
                <c:pt idx="313">
                  <c:v>10.433332999999999</c:v>
                </c:pt>
                <c:pt idx="314">
                  <c:v>10.466666999999999</c:v>
                </c:pt>
                <c:pt idx="315">
                  <c:v>10.5</c:v>
                </c:pt>
                <c:pt idx="316">
                  <c:v>10.533333000000001</c:v>
                </c:pt>
                <c:pt idx="317">
                  <c:v>10.566667000000001</c:v>
                </c:pt>
                <c:pt idx="318">
                  <c:v>10.6</c:v>
                </c:pt>
                <c:pt idx="319">
                  <c:v>10.633333</c:v>
                </c:pt>
                <c:pt idx="320">
                  <c:v>10.666667</c:v>
                </c:pt>
                <c:pt idx="321">
                  <c:v>10.7</c:v>
                </c:pt>
                <c:pt idx="322">
                  <c:v>10.733333</c:v>
                </c:pt>
                <c:pt idx="323">
                  <c:v>10.766667</c:v>
                </c:pt>
                <c:pt idx="324">
                  <c:v>10.8</c:v>
                </c:pt>
                <c:pt idx="325">
                  <c:v>10.833333</c:v>
                </c:pt>
                <c:pt idx="326">
                  <c:v>10.866667</c:v>
                </c:pt>
                <c:pt idx="327">
                  <c:v>10.9</c:v>
                </c:pt>
                <c:pt idx="328">
                  <c:v>10.933332999999999</c:v>
                </c:pt>
                <c:pt idx="329">
                  <c:v>10.966666999999999</c:v>
                </c:pt>
                <c:pt idx="330">
                  <c:v>11</c:v>
                </c:pt>
                <c:pt idx="331">
                  <c:v>11.033333000000001</c:v>
                </c:pt>
                <c:pt idx="332">
                  <c:v>11.066667000000001</c:v>
                </c:pt>
                <c:pt idx="333">
                  <c:v>11.1</c:v>
                </c:pt>
                <c:pt idx="334">
                  <c:v>11.133333</c:v>
                </c:pt>
                <c:pt idx="335">
                  <c:v>11.166667</c:v>
                </c:pt>
                <c:pt idx="336">
                  <c:v>11.2</c:v>
                </c:pt>
                <c:pt idx="337">
                  <c:v>11.233333</c:v>
                </c:pt>
                <c:pt idx="338">
                  <c:v>11.266667</c:v>
                </c:pt>
                <c:pt idx="339">
                  <c:v>11.3</c:v>
                </c:pt>
                <c:pt idx="340">
                  <c:v>11.333333</c:v>
                </c:pt>
                <c:pt idx="341">
                  <c:v>11.366667</c:v>
                </c:pt>
                <c:pt idx="342">
                  <c:v>11.4</c:v>
                </c:pt>
                <c:pt idx="343">
                  <c:v>11.433332999999999</c:v>
                </c:pt>
                <c:pt idx="344">
                  <c:v>11.466666999999999</c:v>
                </c:pt>
                <c:pt idx="345">
                  <c:v>11.5</c:v>
                </c:pt>
                <c:pt idx="346">
                  <c:v>11.533333000000001</c:v>
                </c:pt>
                <c:pt idx="347">
                  <c:v>11.566667000000001</c:v>
                </c:pt>
                <c:pt idx="348">
                  <c:v>11.6</c:v>
                </c:pt>
                <c:pt idx="349">
                  <c:v>11.633333</c:v>
                </c:pt>
                <c:pt idx="350">
                  <c:v>11.666667</c:v>
                </c:pt>
                <c:pt idx="351">
                  <c:v>11.7</c:v>
                </c:pt>
                <c:pt idx="352">
                  <c:v>11.733333</c:v>
                </c:pt>
                <c:pt idx="353">
                  <c:v>11.766667</c:v>
                </c:pt>
                <c:pt idx="354">
                  <c:v>11.8</c:v>
                </c:pt>
                <c:pt idx="355">
                  <c:v>11.833333</c:v>
                </c:pt>
                <c:pt idx="356">
                  <c:v>11.866667</c:v>
                </c:pt>
                <c:pt idx="357">
                  <c:v>11.9</c:v>
                </c:pt>
                <c:pt idx="358">
                  <c:v>11.933332999999999</c:v>
                </c:pt>
                <c:pt idx="359">
                  <c:v>11.966666999999999</c:v>
                </c:pt>
                <c:pt idx="360">
                  <c:v>12</c:v>
                </c:pt>
                <c:pt idx="361">
                  <c:v>12.033333000000001</c:v>
                </c:pt>
                <c:pt idx="362">
                  <c:v>12.066667000000001</c:v>
                </c:pt>
                <c:pt idx="363">
                  <c:v>12.1</c:v>
                </c:pt>
                <c:pt idx="364">
                  <c:v>12.133333</c:v>
                </c:pt>
                <c:pt idx="365">
                  <c:v>12.166667</c:v>
                </c:pt>
                <c:pt idx="366">
                  <c:v>12.2</c:v>
                </c:pt>
                <c:pt idx="367">
                  <c:v>12.233333</c:v>
                </c:pt>
                <c:pt idx="368">
                  <c:v>12.266667</c:v>
                </c:pt>
                <c:pt idx="369">
                  <c:v>12.3</c:v>
                </c:pt>
                <c:pt idx="370">
                  <c:v>12.333333</c:v>
                </c:pt>
                <c:pt idx="371">
                  <c:v>12.366667</c:v>
                </c:pt>
                <c:pt idx="372">
                  <c:v>12.4</c:v>
                </c:pt>
                <c:pt idx="373">
                  <c:v>12.433332999999999</c:v>
                </c:pt>
                <c:pt idx="374">
                  <c:v>12.466666999999999</c:v>
                </c:pt>
                <c:pt idx="375">
                  <c:v>12.5</c:v>
                </c:pt>
                <c:pt idx="376">
                  <c:v>12.533333000000001</c:v>
                </c:pt>
                <c:pt idx="377">
                  <c:v>12.566667000000001</c:v>
                </c:pt>
                <c:pt idx="378">
                  <c:v>12.6</c:v>
                </c:pt>
                <c:pt idx="379">
                  <c:v>12.633333</c:v>
                </c:pt>
                <c:pt idx="380">
                  <c:v>12.666667</c:v>
                </c:pt>
                <c:pt idx="381">
                  <c:v>12.7</c:v>
                </c:pt>
                <c:pt idx="382">
                  <c:v>12.733333</c:v>
                </c:pt>
                <c:pt idx="383">
                  <c:v>12.766667</c:v>
                </c:pt>
                <c:pt idx="384">
                  <c:v>12.8</c:v>
                </c:pt>
                <c:pt idx="385">
                  <c:v>12.833333</c:v>
                </c:pt>
                <c:pt idx="386">
                  <c:v>12.866667</c:v>
                </c:pt>
                <c:pt idx="387">
                  <c:v>12.9</c:v>
                </c:pt>
                <c:pt idx="388">
                  <c:v>12.933332999999999</c:v>
                </c:pt>
                <c:pt idx="389">
                  <c:v>12.966666999999999</c:v>
                </c:pt>
                <c:pt idx="390">
                  <c:v>13</c:v>
                </c:pt>
                <c:pt idx="391">
                  <c:v>13.033333000000001</c:v>
                </c:pt>
                <c:pt idx="392">
                  <c:v>13.066667000000001</c:v>
                </c:pt>
                <c:pt idx="393">
                  <c:v>13.1</c:v>
                </c:pt>
                <c:pt idx="394">
                  <c:v>13.133333</c:v>
                </c:pt>
                <c:pt idx="395">
                  <c:v>13.166667</c:v>
                </c:pt>
                <c:pt idx="396">
                  <c:v>13.2</c:v>
                </c:pt>
                <c:pt idx="397">
                  <c:v>13.233333</c:v>
                </c:pt>
                <c:pt idx="398">
                  <c:v>13.266667</c:v>
                </c:pt>
                <c:pt idx="399">
                  <c:v>13.3</c:v>
                </c:pt>
                <c:pt idx="400">
                  <c:v>13.333333</c:v>
                </c:pt>
                <c:pt idx="401">
                  <c:v>13.366667</c:v>
                </c:pt>
                <c:pt idx="402">
                  <c:v>13.4</c:v>
                </c:pt>
                <c:pt idx="403">
                  <c:v>13.433332999999999</c:v>
                </c:pt>
                <c:pt idx="404">
                  <c:v>13.466666999999999</c:v>
                </c:pt>
                <c:pt idx="405">
                  <c:v>13.5</c:v>
                </c:pt>
                <c:pt idx="406">
                  <c:v>13.533333000000001</c:v>
                </c:pt>
                <c:pt idx="407">
                  <c:v>13.566667000000001</c:v>
                </c:pt>
                <c:pt idx="408">
                  <c:v>13.6</c:v>
                </c:pt>
                <c:pt idx="409">
                  <c:v>13.633333</c:v>
                </c:pt>
                <c:pt idx="410">
                  <c:v>13.666667</c:v>
                </c:pt>
                <c:pt idx="411">
                  <c:v>13.7</c:v>
                </c:pt>
                <c:pt idx="412">
                  <c:v>13.733333</c:v>
                </c:pt>
                <c:pt idx="413">
                  <c:v>13.766667</c:v>
                </c:pt>
                <c:pt idx="414">
                  <c:v>13.8</c:v>
                </c:pt>
                <c:pt idx="415">
                  <c:v>13.833333</c:v>
                </c:pt>
                <c:pt idx="416">
                  <c:v>13.866667</c:v>
                </c:pt>
                <c:pt idx="417">
                  <c:v>13.9</c:v>
                </c:pt>
                <c:pt idx="418">
                  <c:v>13.933332999999999</c:v>
                </c:pt>
                <c:pt idx="419">
                  <c:v>13.966666999999999</c:v>
                </c:pt>
                <c:pt idx="420">
                  <c:v>14</c:v>
                </c:pt>
                <c:pt idx="421">
                  <c:v>14.033333000000001</c:v>
                </c:pt>
                <c:pt idx="422">
                  <c:v>14.066667000000001</c:v>
                </c:pt>
                <c:pt idx="423">
                  <c:v>14.1</c:v>
                </c:pt>
                <c:pt idx="424">
                  <c:v>14.133333</c:v>
                </c:pt>
                <c:pt idx="425">
                  <c:v>14.166667</c:v>
                </c:pt>
                <c:pt idx="426">
                  <c:v>14.2</c:v>
                </c:pt>
                <c:pt idx="427">
                  <c:v>14.233333</c:v>
                </c:pt>
                <c:pt idx="428">
                  <c:v>14.266667</c:v>
                </c:pt>
                <c:pt idx="429">
                  <c:v>14.3</c:v>
                </c:pt>
                <c:pt idx="430">
                  <c:v>14.333333</c:v>
                </c:pt>
                <c:pt idx="431">
                  <c:v>14.366667</c:v>
                </c:pt>
                <c:pt idx="432">
                  <c:v>14.4</c:v>
                </c:pt>
                <c:pt idx="433">
                  <c:v>14.433332999999999</c:v>
                </c:pt>
                <c:pt idx="434">
                  <c:v>14.466666999999999</c:v>
                </c:pt>
                <c:pt idx="435">
                  <c:v>14.5</c:v>
                </c:pt>
                <c:pt idx="436">
                  <c:v>14.533333000000001</c:v>
                </c:pt>
                <c:pt idx="437">
                  <c:v>14.566667000000001</c:v>
                </c:pt>
                <c:pt idx="438">
                  <c:v>14.6</c:v>
                </c:pt>
                <c:pt idx="439">
                  <c:v>14.633333</c:v>
                </c:pt>
                <c:pt idx="440">
                  <c:v>14.666667</c:v>
                </c:pt>
                <c:pt idx="441">
                  <c:v>14.7</c:v>
                </c:pt>
                <c:pt idx="442">
                  <c:v>14.733333</c:v>
                </c:pt>
                <c:pt idx="443">
                  <c:v>14.766667</c:v>
                </c:pt>
                <c:pt idx="444">
                  <c:v>14.8</c:v>
                </c:pt>
                <c:pt idx="445">
                  <c:v>14.833333</c:v>
                </c:pt>
                <c:pt idx="446">
                  <c:v>14.866667</c:v>
                </c:pt>
                <c:pt idx="447">
                  <c:v>14.9</c:v>
                </c:pt>
                <c:pt idx="448">
                  <c:v>14.933332999999999</c:v>
                </c:pt>
                <c:pt idx="449">
                  <c:v>14.966666999999999</c:v>
                </c:pt>
                <c:pt idx="450">
                  <c:v>15</c:v>
                </c:pt>
                <c:pt idx="451">
                  <c:v>15.033333000000001</c:v>
                </c:pt>
                <c:pt idx="452">
                  <c:v>15.066667000000001</c:v>
                </c:pt>
                <c:pt idx="453">
                  <c:v>15.1</c:v>
                </c:pt>
                <c:pt idx="454">
                  <c:v>15.133333</c:v>
                </c:pt>
                <c:pt idx="455">
                  <c:v>15.166667</c:v>
                </c:pt>
                <c:pt idx="456">
                  <c:v>15.2</c:v>
                </c:pt>
                <c:pt idx="457">
                  <c:v>15.233333</c:v>
                </c:pt>
                <c:pt idx="458">
                  <c:v>15.266667</c:v>
                </c:pt>
                <c:pt idx="459">
                  <c:v>15.3</c:v>
                </c:pt>
                <c:pt idx="460">
                  <c:v>15.333333</c:v>
                </c:pt>
                <c:pt idx="461">
                  <c:v>15.366667</c:v>
                </c:pt>
                <c:pt idx="462">
                  <c:v>15.4</c:v>
                </c:pt>
                <c:pt idx="463">
                  <c:v>15.433332999999999</c:v>
                </c:pt>
                <c:pt idx="464">
                  <c:v>15.466666999999999</c:v>
                </c:pt>
                <c:pt idx="465">
                  <c:v>15.5</c:v>
                </c:pt>
                <c:pt idx="466">
                  <c:v>15.533333000000001</c:v>
                </c:pt>
                <c:pt idx="467">
                  <c:v>15.566667000000001</c:v>
                </c:pt>
                <c:pt idx="468">
                  <c:v>15.6</c:v>
                </c:pt>
                <c:pt idx="469">
                  <c:v>15.633333</c:v>
                </c:pt>
                <c:pt idx="470">
                  <c:v>15.666667</c:v>
                </c:pt>
                <c:pt idx="471">
                  <c:v>15.7</c:v>
                </c:pt>
                <c:pt idx="472">
                  <c:v>15.733333</c:v>
                </c:pt>
                <c:pt idx="473">
                  <c:v>15.766667</c:v>
                </c:pt>
                <c:pt idx="474">
                  <c:v>15.8</c:v>
                </c:pt>
                <c:pt idx="475">
                  <c:v>15.833333</c:v>
                </c:pt>
                <c:pt idx="476">
                  <c:v>15.866667</c:v>
                </c:pt>
                <c:pt idx="477">
                  <c:v>15.9</c:v>
                </c:pt>
                <c:pt idx="478">
                  <c:v>15.933332999999999</c:v>
                </c:pt>
                <c:pt idx="479">
                  <c:v>15.966666999999999</c:v>
                </c:pt>
                <c:pt idx="480">
                  <c:v>16</c:v>
                </c:pt>
                <c:pt idx="481">
                  <c:v>16.033332999999999</c:v>
                </c:pt>
                <c:pt idx="482">
                  <c:v>16.066666999999999</c:v>
                </c:pt>
                <c:pt idx="483">
                  <c:v>16.100000000000001</c:v>
                </c:pt>
                <c:pt idx="484">
                  <c:v>16.133333</c:v>
                </c:pt>
                <c:pt idx="485">
                  <c:v>16.166667</c:v>
                </c:pt>
                <c:pt idx="486">
                  <c:v>16.2</c:v>
                </c:pt>
                <c:pt idx="487">
                  <c:v>16.233332999999998</c:v>
                </c:pt>
                <c:pt idx="488">
                  <c:v>16.266667000000002</c:v>
                </c:pt>
                <c:pt idx="489">
                  <c:v>16.3</c:v>
                </c:pt>
                <c:pt idx="490">
                  <c:v>16.333333</c:v>
                </c:pt>
                <c:pt idx="491">
                  <c:v>16.366667</c:v>
                </c:pt>
                <c:pt idx="492">
                  <c:v>16.399999999999999</c:v>
                </c:pt>
                <c:pt idx="493">
                  <c:v>16.433333000000001</c:v>
                </c:pt>
                <c:pt idx="494">
                  <c:v>16.466667000000001</c:v>
                </c:pt>
                <c:pt idx="495">
                  <c:v>16.5</c:v>
                </c:pt>
                <c:pt idx="496">
                  <c:v>16.533332999999999</c:v>
                </c:pt>
                <c:pt idx="497">
                  <c:v>16.566666999999999</c:v>
                </c:pt>
                <c:pt idx="498">
                  <c:v>16.600000000000001</c:v>
                </c:pt>
                <c:pt idx="499">
                  <c:v>16.633333</c:v>
                </c:pt>
                <c:pt idx="500">
                  <c:v>16.666667</c:v>
                </c:pt>
                <c:pt idx="501">
                  <c:v>16.7</c:v>
                </c:pt>
                <c:pt idx="502">
                  <c:v>16.733332999999998</c:v>
                </c:pt>
                <c:pt idx="503">
                  <c:v>16.766667000000002</c:v>
                </c:pt>
                <c:pt idx="504">
                  <c:v>16.8</c:v>
                </c:pt>
                <c:pt idx="505">
                  <c:v>16.833333</c:v>
                </c:pt>
                <c:pt idx="506">
                  <c:v>16.866667</c:v>
                </c:pt>
                <c:pt idx="507">
                  <c:v>16.899999999999999</c:v>
                </c:pt>
                <c:pt idx="508">
                  <c:v>16.933333000000001</c:v>
                </c:pt>
                <c:pt idx="509">
                  <c:v>16.966667000000001</c:v>
                </c:pt>
                <c:pt idx="510">
                  <c:v>17</c:v>
                </c:pt>
                <c:pt idx="511">
                  <c:v>17.033332999999999</c:v>
                </c:pt>
                <c:pt idx="512">
                  <c:v>17.066666999999999</c:v>
                </c:pt>
                <c:pt idx="513">
                  <c:v>17.100000000000001</c:v>
                </c:pt>
                <c:pt idx="514">
                  <c:v>17.133333</c:v>
                </c:pt>
                <c:pt idx="515">
                  <c:v>17.166667</c:v>
                </c:pt>
                <c:pt idx="516">
                  <c:v>17.2</c:v>
                </c:pt>
                <c:pt idx="517">
                  <c:v>17.233332999999998</c:v>
                </c:pt>
                <c:pt idx="518">
                  <c:v>17.266667000000002</c:v>
                </c:pt>
                <c:pt idx="519">
                  <c:v>17.3</c:v>
                </c:pt>
                <c:pt idx="520">
                  <c:v>17.333333</c:v>
                </c:pt>
                <c:pt idx="521">
                  <c:v>17.366667</c:v>
                </c:pt>
                <c:pt idx="522">
                  <c:v>17.399999999999999</c:v>
                </c:pt>
                <c:pt idx="523">
                  <c:v>17.433333000000001</c:v>
                </c:pt>
                <c:pt idx="524">
                  <c:v>17.466667000000001</c:v>
                </c:pt>
                <c:pt idx="525">
                  <c:v>17.5</c:v>
                </c:pt>
                <c:pt idx="526">
                  <c:v>17.533332999999999</c:v>
                </c:pt>
                <c:pt idx="527">
                  <c:v>17.566666999999999</c:v>
                </c:pt>
                <c:pt idx="528">
                  <c:v>17.600000000000001</c:v>
                </c:pt>
                <c:pt idx="529">
                  <c:v>17.633333</c:v>
                </c:pt>
                <c:pt idx="530">
                  <c:v>17.666667</c:v>
                </c:pt>
                <c:pt idx="531">
                  <c:v>17.7</c:v>
                </c:pt>
                <c:pt idx="532">
                  <c:v>17.733332999999998</c:v>
                </c:pt>
                <c:pt idx="533">
                  <c:v>17.766667000000002</c:v>
                </c:pt>
                <c:pt idx="534">
                  <c:v>17.8</c:v>
                </c:pt>
                <c:pt idx="535">
                  <c:v>17.833333</c:v>
                </c:pt>
                <c:pt idx="536">
                  <c:v>17.866667</c:v>
                </c:pt>
                <c:pt idx="537">
                  <c:v>17.899999999999999</c:v>
                </c:pt>
                <c:pt idx="538">
                  <c:v>17.933333000000001</c:v>
                </c:pt>
                <c:pt idx="539">
                  <c:v>17.966667000000001</c:v>
                </c:pt>
                <c:pt idx="540">
                  <c:v>18</c:v>
                </c:pt>
                <c:pt idx="541">
                  <c:v>18.033332999999999</c:v>
                </c:pt>
                <c:pt idx="542">
                  <c:v>18.066666999999999</c:v>
                </c:pt>
                <c:pt idx="543">
                  <c:v>18.100000000000001</c:v>
                </c:pt>
                <c:pt idx="544">
                  <c:v>18.133333</c:v>
                </c:pt>
                <c:pt idx="545">
                  <c:v>18.166667</c:v>
                </c:pt>
                <c:pt idx="546">
                  <c:v>18.2</c:v>
                </c:pt>
                <c:pt idx="547">
                  <c:v>18.233332999999998</c:v>
                </c:pt>
                <c:pt idx="548">
                  <c:v>18.266667000000002</c:v>
                </c:pt>
                <c:pt idx="549">
                  <c:v>18.3</c:v>
                </c:pt>
                <c:pt idx="550">
                  <c:v>18.333333</c:v>
                </c:pt>
                <c:pt idx="551">
                  <c:v>18.366667</c:v>
                </c:pt>
                <c:pt idx="552">
                  <c:v>18.399999999999999</c:v>
                </c:pt>
                <c:pt idx="553">
                  <c:v>18.433333000000001</c:v>
                </c:pt>
                <c:pt idx="554">
                  <c:v>18.466667000000001</c:v>
                </c:pt>
                <c:pt idx="555">
                  <c:v>18.5</c:v>
                </c:pt>
                <c:pt idx="556">
                  <c:v>18.533332999999999</c:v>
                </c:pt>
                <c:pt idx="557">
                  <c:v>18.566666999999999</c:v>
                </c:pt>
                <c:pt idx="558">
                  <c:v>18.600000000000001</c:v>
                </c:pt>
                <c:pt idx="559">
                  <c:v>18.633333</c:v>
                </c:pt>
                <c:pt idx="560">
                  <c:v>18.666667</c:v>
                </c:pt>
                <c:pt idx="561">
                  <c:v>18.7</c:v>
                </c:pt>
                <c:pt idx="562">
                  <c:v>18.733332999999998</c:v>
                </c:pt>
                <c:pt idx="563">
                  <c:v>18.766667000000002</c:v>
                </c:pt>
                <c:pt idx="564">
                  <c:v>18.8</c:v>
                </c:pt>
                <c:pt idx="565">
                  <c:v>18.833333</c:v>
                </c:pt>
                <c:pt idx="566">
                  <c:v>18.866667</c:v>
                </c:pt>
                <c:pt idx="567">
                  <c:v>18.899999999999999</c:v>
                </c:pt>
                <c:pt idx="568">
                  <c:v>18.933333000000001</c:v>
                </c:pt>
                <c:pt idx="569">
                  <c:v>18.966667000000001</c:v>
                </c:pt>
                <c:pt idx="570">
                  <c:v>19</c:v>
                </c:pt>
                <c:pt idx="571">
                  <c:v>19.033332999999999</c:v>
                </c:pt>
                <c:pt idx="572">
                  <c:v>19.066666999999999</c:v>
                </c:pt>
                <c:pt idx="573">
                  <c:v>19.100000000000001</c:v>
                </c:pt>
                <c:pt idx="574">
                  <c:v>19.133333</c:v>
                </c:pt>
                <c:pt idx="575">
                  <c:v>19.166667</c:v>
                </c:pt>
                <c:pt idx="576">
                  <c:v>19.2</c:v>
                </c:pt>
                <c:pt idx="577">
                  <c:v>19.233332999999998</c:v>
                </c:pt>
                <c:pt idx="578">
                  <c:v>19.266667000000002</c:v>
                </c:pt>
                <c:pt idx="579">
                  <c:v>19.3</c:v>
                </c:pt>
                <c:pt idx="580">
                  <c:v>19.333333</c:v>
                </c:pt>
                <c:pt idx="581">
                  <c:v>19.366667</c:v>
                </c:pt>
                <c:pt idx="582">
                  <c:v>19.399999999999999</c:v>
                </c:pt>
                <c:pt idx="583">
                  <c:v>19.433333000000001</c:v>
                </c:pt>
                <c:pt idx="584">
                  <c:v>19.466667000000001</c:v>
                </c:pt>
                <c:pt idx="585">
                  <c:v>19.5</c:v>
                </c:pt>
                <c:pt idx="586">
                  <c:v>19.533332999999999</c:v>
                </c:pt>
                <c:pt idx="587">
                  <c:v>19.566666999999999</c:v>
                </c:pt>
                <c:pt idx="588">
                  <c:v>19.600000000000001</c:v>
                </c:pt>
                <c:pt idx="589">
                  <c:v>19.633333</c:v>
                </c:pt>
                <c:pt idx="590">
                  <c:v>19.666667</c:v>
                </c:pt>
                <c:pt idx="591">
                  <c:v>19.7</c:v>
                </c:pt>
                <c:pt idx="592">
                  <c:v>19.733332999999998</c:v>
                </c:pt>
                <c:pt idx="593">
                  <c:v>19.766667000000002</c:v>
                </c:pt>
                <c:pt idx="594">
                  <c:v>19.8</c:v>
                </c:pt>
                <c:pt idx="595">
                  <c:v>19.833333</c:v>
                </c:pt>
                <c:pt idx="596">
                  <c:v>19.866667</c:v>
                </c:pt>
                <c:pt idx="597">
                  <c:v>19.899999999999999</c:v>
                </c:pt>
                <c:pt idx="598">
                  <c:v>19.933333000000001</c:v>
                </c:pt>
                <c:pt idx="599">
                  <c:v>19.966667000000001</c:v>
                </c:pt>
                <c:pt idx="600">
                  <c:v>20</c:v>
                </c:pt>
                <c:pt idx="601">
                  <c:v>20.033332999999999</c:v>
                </c:pt>
                <c:pt idx="602">
                  <c:v>20.066666999999999</c:v>
                </c:pt>
                <c:pt idx="603">
                  <c:v>20.100000000000001</c:v>
                </c:pt>
                <c:pt idx="604">
                  <c:v>20.133333</c:v>
                </c:pt>
                <c:pt idx="605">
                  <c:v>20.166667</c:v>
                </c:pt>
                <c:pt idx="606">
                  <c:v>20.2</c:v>
                </c:pt>
                <c:pt idx="607">
                  <c:v>20.233332999999998</c:v>
                </c:pt>
                <c:pt idx="608">
                  <c:v>20.266667000000002</c:v>
                </c:pt>
                <c:pt idx="609">
                  <c:v>20.3</c:v>
                </c:pt>
                <c:pt idx="610">
                  <c:v>20.333333</c:v>
                </c:pt>
                <c:pt idx="611">
                  <c:v>20.366667</c:v>
                </c:pt>
                <c:pt idx="612">
                  <c:v>20.399999999999999</c:v>
                </c:pt>
                <c:pt idx="613">
                  <c:v>20.433333000000001</c:v>
                </c:pt>
                <c:pt idx="614">
                  <c:v>20.466667000000001</c:v>
                </c:pt>
                <c:pt idx="615">
                  <c:v>20.5</c:v>
                </c:pt>
                <c:pt idx="616">
                  <c:v>20.533332999999999</c:v>
                </c:pt>
                <c:pt idx="617">
                  <c:v>20.566666999999999</c:v>
                </c:pt>
                <c:pt idx="618">
                  <c:v>20.6</c:v>
                </c:pt>
                <c:pt idx="619">
                  <c:v>20.633333</c:v>
                </c:pt>
                <c:pt idx="620">
                  <c:v>20.666667</c:v>
                </c:pt>
                <c:pt idx="621">
                  <c:v>20.7</c:v>
                </c:pt>
                <c:pt idx="622">
                  <c:v>20.733332999999998</c:v>
                </c:pt>
                <c:pt idx="623">
                  <c:v>20.766667000000002</c:v>
                </c:pt>
                <c:pt idx="624">
                  <c:v>20.8</c:v>
                </c:pt>
                <c:pt idx="625">
                  <c:v>20.833333</c:v>
                </c:pt>
                <c:pt idx="626">
                  <c:v>20.866667</c:v>
                </c:pt>
                <c:pt idx="627">
                  <c:v>20.9</c:v>
                </c:pt>
                <c:pt idx="628">
                  <c:v>20.933333000000001</c:v>
                </c:pt>
                <c:pt idx="629">
                  <c:v>20.966667000000001</c:v>
                </c:pt>
                <c:pt idx="630">
                  <c:v>21</c:v>
                </c:pt>
                <c:pt idx="631">
                  <c:v>21.033332999999999</c:v>
                </c:pt>
                <c:pt idx="632">
                  <c:v>21.066666999999999</c:v>
                </c:pt>
                <c:pt idx="633">
                  <c:v>21.1</c:v>
                </c:pt>
                <c:pt idx="634">
                  <c:v>21.133333</c:v>
                </c:pt>
                <c:pt idx="635">
                  <c:v>21.166667</c:v>
                </c:pt>
                <c:pt idx="636">
                  <c:v>21.2</c:v>
                </c:pt>
                <c:pt idx="637">
                  <c:v>21.233332999999998</c:v>
                </c:pt>
                <c:pt idx="638">
                  <c:v>21.266667000000002</c:v>
                </c:pt>
                <c:pt idx="639">
                  <c:v>21.3</c:v>
                </c:pt>
                <c:pt idx="640">
                  <c:v>21.333333</c:v>
                </c:pt>
                <c:pt idx="641">
                  <c:v>21.366667</c:v>
                </c:pt>
                <c:pt idx="642">
                  <c:v>21.4</c:v>
                </c:pt>
                <c:pt idx="643">
                  <c:v>21.433333000000001</c:v>
                </c:pt>
                <c:pt idx="644">
                  <c:v>21.466667000000001</c:v>
                </c:pt>
                <c:pt idx="645">
                  <c:v>21.5</c:v>
                </c:pt>
                <c:pt idx="646">
                  <c:v>21.533332999999999</c:v>
                </c:pt>
                <c:pt idx="647">
                  <c:v>21.566666999999999</c:v>
                </c:pt>
                <c:pt idx="648">
                  <c:v>21.6</c:v>
                </c:pt>
                <c:pt idx="649">
                  <c:v>21.633333</c:v>
                </c:pt>
                <c:pt idx="650">
                  <c:v>21.666667</c:v>
                </c:pt>
                <c:pt idx="651">
                  <c:v>21.7</c:v>
                </c:pt>
                <c:pt idx="652">
                  <c:v>21.733332999999998</c:v>
                </c:pt>
                <c:pt idx="653">
                  <c:v>21.766667000000002</c:v>
                </c:pt>
                <c:pt idx="654">
                  <c:v>21.8</c:v>
                </c:pt>
                <c:pt idx="655">
                  <c:v>21.833333</c:v>
                </c:pt>
                <c:pt idx="656">
                  <c:v>21.866667</c:v>
                </c:pt>
                <c:pt idx="657">
                  <c:v>21.9</c:v>
                </c:pt>
                <c:pt idx="658">
                  <c:v>21.933333000000001</c:v>
                </c:pt>
                <c:pt idx="659">
                  <c:v>21.966667000000001</c:v>
                </c:pt>
                <c:pt idx="660">
                  <c:v>22</c:v>
                </c:pt>
                <c:pt idx="661">
                  <c:v>22.033332999999999</c:v>
                </c:pt>
                <c:pt idx="662">
                  <c:v>22.066666999999999</c:v>
                </c:pt>
                <c:pt idx="663">
                  <c:v>22.1</c:v>
                </c:pt>
                <c:pt idx="664">
                  <c:v>22.133333</c:v>
                </c:pt>
                <c:pt idx="665">
                  <c:v>22.166667</c:v>
                </c:pt>
                <c:pt idx="666">
                  <c:v>22.2</c:v>
                </c:pt>
                <c:pt idx="667">
                  <c:v>22.233332999999998</c:v>
                </c:pt>
                <c:pt idx="668">
                  <c:v>22.266667000000002</c:v>
                </c:pt>
                <c:pt idx="669">
                  <c:v>22.3</c:v>
                </c:pt>
                <c:pt idx="670">
                  <c:v>22.333333</c:v>
                </c:pt>
                <c:pt idx="671">
                  <c:v>22.366667</c:v>
                </c:pt>
                <c:pt idx="672">
                  <c:v>22.4</c:v>
                </c:pt>
                <c:pt idx="673">
                  <c:v>22.433333000000001</c:v>
                </c:pt>
                <c:pt idx="674">
                  <c:v>22.466667000000001</c:v>
                </c:pt>
                <c:pt idx="675">
                  <c:v>22.5</c:v>
                </c:pt>
                <c:pt idx="676">
                  <c:v>22.533332999999999</c:v>
                </c:pt>
                <c:pt idx="677">
                  <c:v>22.566666999999999</c:v>
                </c:pt>
                <c:pt idx="678">
                  <c:v>22.6</c:v>
                </c:pt>
                <c:pt idx="679">
                  <c:v>22.633333</c:v>
                </c:pt>
                <c:pt idx="680">
                  <c:v>22.666667</c:v>
                </c:pt>
                <c:pt idx="681">
                  <c:v>22.7</c:v>
                </c:pt>
                <c:pt idx="682">
                  <c:v>22.733332999999998</c:v>
                </c:pt>
                <c:pt idx="683">
                  <c:v>22.766667000000002</c:v>
                </c:pt>
                <c:pt idx="684">
                  <c:v>22.8</c:v>
                </c:pt>
                <c:pt idx="685">
                  <c:v>22.833333</c:v>
                </c:pt>
                <c:pt idx="686">
                  <c:v>22.866667</c:v>
                </c:pt>
                <c:pt idx="687">
                  <c:v>22.9</c:v>
                </c:pt>
                <c:pt idx="688">
                  <c:v>22.933333000000001</c:v>
                </c:pt>
                <c:pt idx="689">
                  <c:v>22.966667000000001</c:v>
                </c:pt>
                <c:pt idx="690">
                  <c:v>23</c:v>
                </c:pt>
                <c:pt idx="691">
                  <c:v>23.033332999999999</c:v>
                </c:pt>
                <c:pt idx="692">
                  <c:v>23.066666999999999</c:v>
                </c:pt>
                <c:pt idx="693">
                  <c:v>23.1</c:v>
                </c:pt>
                <c:pt idx="694">
                  <c:v>23.133333</c:v>
                </c:pt>
                <c:pt idx="695">
                  <c:v>23.166667</c:v>
                </c:pt>
                <c:pt idx="696">
                  <c:v>23.2</c:v>
                </c:pt>
                <c:pt idx="697">
                  <c:v>23.233332999999998</c:v>
                </c:pt>
                <c:pt idx="698">
                  <c:v>23.266667000000002</c:v>
                </c:pt>
                <c:pt idx="699">
                  <c:v>23.3</c:v>
                </c:pt>
                <c:pt idx="700">
                  <c:v>23.333333</c:v>
                </c:pt>
                <c:pt idx="701">
                  <c:v>23.366667</c:v>
                </c:pt>
                <c:pt idx="702">
                  <c:v>23.4</c:v>
                </c:pt>
                <c:pt idx="703">
                  <c:v>23.433333000000001</c:v>
                </c:pt>
                <c:pt idx="704">
                  <c:v>23.466667000000001</c:v>
                </c:pt>
                <c:pt idx="705">
                  <c:v>23.5</c:v>
                </c:pt>
                <c:pt idx="706">
                  <c:v>23.533332999999999</c:v>
                </c:pt>
                <c:pt idx="707">
                  <c:v>23.566666999999999</c:v>
                </c:pt>
                <c:pt idx="708">
                  <c:v>23.6</c:v>
                </c:pt>
                <c:pt idx="709">
                  <c:v>23.633333</c:v>
                </c:pt>
                <c:pt idx="710">
                  <c:v>23.666667</c:v>
                </c:pt>
                <c:pt idx="711">
                  <c:v>23.7</c:v>
                </c:pt>
                <c:pt idx="712">
                  <c:v>23.733332999999998</c:v>
                </c:pt>
                <c:pt idx="713">
                  <c:v>23.766667000000002</c:v>
                </c:pt>
                <c:pt idx="714">
                  <c:v>23.8</c:v>
                </c:pt>
                <c:pt idx="715">
                  <c:v>23.833333</c:v>
                </c:pt>
                <c:pt idx="716">
                  <c:v>23.866667</c:v>
                </c:pt>
                <c:pt idx="717">
                  <c:v>23.9</c:v>
                </c:pt>
                <c:pt idx="718">
                  <c:v>23.933333000000001</c:v>
                </c:pt>
                <c:pt idx="719">
                  <c:v>23.966667000000001</c:v>
                </c:pt>
                <c:pt idx="720">
                  <c:v>24</c:v>
                </c:pt>
                <c:pt idx="721">
                  <c:v>24.033332999999999</c:v>
                </c:pt>
                <c:pt idx="722">
                  <c:v>24.066666999999999</c:v>
                </c:pt>
                <c:pt idx="723">
                  <c:v>24.1</c:v>
                </c:pt>
                <c:pt idx="724">
                  <c:v>24.133333</c:v>
                </c:pt>
                <c:pt idx="725">
                  <c:v>24.166667</c:v>
                </c:pt>
                <c:pt idx="726">
                  <c:v>24.2</c:v>
                </c:pt>
                <c:pt idx="727">
                  <c:v>24.233332999999998</c:v>
                </c:pt>
                <c:pt idx="728">
                  <c:v>24.266667000000002</c:v>
                </c:pt>
                <c:pt idx="729">
                  <c:v>24.3</c:v>
                </c:pt>
                <c:pt idx="730">
                  <c:v>24.333333</c:v>
                </c:pt>
                <c:pt idx="731">
                  <c:v>24.366667</c:v>
                </c:pt>
                <c:pt idx="732">
                  <c:v>24.4</c:v>
                </c:pt>
                <c:pt idx="733">
                  <c:v>24.433333000000001</c:v>
                </c:pt>
                <c:pt idx="734">
                  <c:v>24.466667000000001</c:v>
                </c:pt>
                <c:pt idx="735">
                  <c:v>24.5</c:v>
                </c:pt>
                <c:pt idx="736">
                  <c:v>24.533332999999999</c:v>
                </c:pt>
                <c:pt idx="737">
                  <c:v>24.566666999999999</c:v>
                </c:pt>
                <c:pt idx="738">
                  <c:v>24.6</c:v>
                </c:pt>
                <c:pt idx="739">
                  <c:v>24.633333</c:v>
                </c:pt>
                <c:pt idx="740">
                  <c:v>24.666667</c:v>
                </c:pt>
                <c:pt idx="741">
                  <c:v>24.7</c:v>
                </c:pt>
                <c:pt idx="742">
                  <c:v>24.733332999999998</c:v>
                </c:pt>
                <c:pt idx="743">
                  <c:v>24.766667000000002</c:v>
                </c:pt>
                <c:pt idx="744">
                  <c:v>24.8</c:v>
                </c:pt>
                <c:pt idx="745">
                  <c:v>24.833333</c:v>
                </c:pt>
                <c:pt idx="746">
                  <c:v>24.866667</c:v>
                </c:pt>
                <c:pt idx="747">
                  <c:v>24.9</c:v>
                </c:pt>
                <c:pt idx="748">
                  <c:v>24.933333000000001</c:v>
                </c:pt>
                <c:pt idx="749">
                  <c:v>24.966667000000001</c:v>
                </c:pt>
                <c:pt idx="750">
                  <c:v>25</c:v>
                </c:pt>
                <c:pt idx="751">
                  <c:v>25.033332999999999</c:v>
                </c:pt>
                <c:pt idx="752">
                  <c:v>25.066666999999999</c:v>
                </c:pt>
                <c:pt idx="753">
                  <c:v>25.1</c:v>
                </c:pt>
                <c:pt idx="754">
                  <c:v>25.133333</c:v>
                </c:pt>
                <c:pt idx="755">
                  <c:v>25.166667</c:v>
                </c:pt>
                <c:pt idx="756">
                  <c:v>25.2</c:v>
                </c:pt>
                <c:pt idx="757">
                  <c:v>25.233332999999998</c:v>
                </c:pt>
                <c:pt idx="758">
                  <c:v>25.266667000000002</c:v>
                </c:pt>
                <c:pt idx="759">
                  <c:v>25.3</c:v>
                </c:pt>
                <c:pt idx="760">
                  <c:v>25.333333</c:v>
                </c:pt>
                <c:pt idx="761">
                  <c:v>25.366667</c:v>
                </c:pt>
                <c:pt idx="762">
                  <c:v>25.4</c:v>
                </c:pt>
                <c:pt idx="763">
                  <c:v>25.433333000000001</c:v>
                </c:pt>
                <c:pt idx="764">
                  <c:v>25.466667000000001</c:v>
                </c:pt>
                <c:pt idx="765">
                  <c:v>25.5</c:v>
                </c:pt>
                <c:pt idx="766">
                  <c:v>25.533332999999999</c:v>
                </c:pt>
                <c:pt idx="767">
                  <c:v>25.566666999999999</c:v>
                </c:pt>
                <c:pt idx="768">
                  <c:v>25.6</c:v>
                </c:pt>
                <c:pt idx="769">
                  <c:v>25.633333</c:v>
                </c:pt>
                <c:pt idx="770">
                  <c:v>25.666667</c:v>
                </c:pt>
                <c:pt idx="771">
                  <c:v>25.7</c:v>
                </c:pt>
                <c:pt idx="772">
                  <c:v>25.733332999999998</c:v>
                </c:pt>
                <c:pt idx="773">
                  <c:v>25.766667000000002</c:v>
                </c:pt>
                <c:pt idx="774">
                  <c:v>25.8</c:v>
                </c:pt>
                <c:pt idx="775">
                  <c:v>25.833333</c:v>
                </c:pt>
                <c:pt idx="776">
                  <c:v>25.866667</c:v>
                </c:pt>
                <c:pt idx="777">
                  <c:v>25.9</c:v>
                </c:pt>
                <c:pt idx="778">
                  <c:v>25.933333000000001</c:v>
                </c:pt>
                <c:pt idx="779">
                  <c:v>25.966667000000001</c:v>
                </c:pt>
                <c:pt idx="780">
                  <c:v>26</c:v>
                </c:pt>
                <c:pt idx="781">
                  <c:v>26.033332999999999</c:v>
                </c:pt>
                <c:pt idx="782">
                  <c:v>26.066666999999999</c:v>
                </c:pt>
                <c:pt idx="783">
                  <c:v>26.1</c:v>
                </c:pt>
                <c:pt idx="784">
                  <c:v>26.133333</c:v>
                </c:pt>
                <c:pt idx="785">
                  <c:v>26.166667</c:v>
                </c:pt>
                <c:pt idx="786">
                  <c:v>26.2</c:v>
                </c:pt>
                <c:pt idx="787">
                  <c:v>26.233332999999998</c:v>
                </c:pt>
                <c:pt idx="788">
                  <c:v>26.266667000000002</c:v>
                </c:pt>
                <c:pt idx="789">
                  <c:v>26.3</c:v>
                </c:pt>
                <c:pt idx="790">
                  <c:v>26.333333</c:v>
                </c:pt>
                <c:pt idx="791">
                  <c:v>26.366667</c:v>
                </c:pt>
                <c:pt idx="792">
                  <c:v>26.4</c:v>
                </c:pt>
                <c:pt idx="793">
                  <c:v>26.433333000000001</c:v>
                </c:pt>
                <c:pt idx="794">
                  <c:v>26.466667000000001</c:v>
                </c:pt>
                <c:pt idx="795">
                  <c:v>26.5</c:v>
                </c:pt>
                <c:pt idx="796">
                  <c:v>26.533332999999999</c:v>
                </c:pt>
                <c:pt idx="797">
                  <c:v>26.566666999999999</c:v>
                </c:pt>
                <c:pt idx="798">
                  <c:v>26.6</c:v>
                </c:pt>
                <c:pt idx="799">
                  <c:v>26.633333</c:v>
                </c:pt>
                <c:pt idx="800">
                  <c:v>26.666667</c:v>
                </c:pt>
                <c:pt idx="801">
                  <c:v>26.7</c:v>
                </c:pt>
                <c:pt idx="802">
                  <c:v>26.733332999999998</c:v>
                </c:pt>
                <c:pt idx="803">
                  <c:v>26.766667000000002</c:v>
                </c:pt>
                <c:pt idx="804">
                  <c:v>26.8</c:v>
                </c:pt>
                <c:pt idx="805">
                  <c:v>26.833333</c:v>
                </c:pt>
                <c:pt idx="806">
                  <c:v>26.866667</c:v>
                </c:pt>
                <c:pt idx="807">
                  <c:v>26.9</c:v>
                </c:pt>
                <c:pt idx="808">
                  <c:v>26.933333000000001</c:v>
                </c:pt>
                <c:pt idx="809">
                  <c:v>26.966667000000001</c:v>
                </c:pt>
                <c:pt idx="810">
                  <c:v>27</c:v>
                </c:pt>
                <c:pt idx="811">
                  <c:v>27.033332999999999</c:v>
                </c:pt>
                <c:pt idx="812">
                  <c:v>27.066666999999999</c:v>
                </c:pt>
                <c:pt idx="813">
                  <c:v>27.1</c:v>
                </c:pt>
                <c:pt idx="814">
                  <c:v>27.133333</c:v>
                </c:pt>
                <c:pt idx="815">
                  <c:v>27.166667</c:v>
                </c:pt>
                <c:pt idx="816">
                  <c:v>27.2</c:v>
                </c:pt>
                <c:pt idx="817">
                  <c:v>27.233332999999998</c:v>
                </c:pt>
                <c:pt idx="818">
                  <c:v>27.266667000000002</c:v>
                </c:pt>
                <c:pt idx="819">
                  <c:v>27.3</c:v>
                </c:pt>
                <c:pt idx="820">
                  <c:v>27.333333</c:v>
                </c:pt>
                <c:pt idx="821">
                  <c:v>27.366667</c:v>
                </c:pt>
                <c:pt idx="822">
                  <c:v>27.4</c:v>
                </c:pt>
                <c:pt idx="823">
                  <c:v>27.433333000000001</c:v>
                </c:pt>
                <c:pt idx="824">
                  <c:v>27.466667000000001</c:v>
                </c:pt>
                <c:pt idx="825">
                  <c:v>27.5</c:v>
                </c:pt>
                <c:pt idx="826">
                  <c:v>27.533332999999999</c:v>
                </c:pt>
                <c:pt idx="827">
                  <c:v>27.566666999999999</c:v>
                </c:pt>
                <c:pt idx="828">
                  <c:v>27.6</c:v>
                </c:pt>
                <c:pt idx="829">
                  <c:v>27.633333</c:v>
                </c:pt>
                <c:pt idx="830">
                  <c:v>27.666667</c:v>
                </c:pt>
                <c:pt idx="831">
                  <c:v>27.7</c:v>
                </c:pt>
                <c:pt idx="832">
                  <c:v>27.733332999999998</c:v>
                </c:pt>
                <c:pt idx="833">
                  <c:v>27.766667000000002</c:v>
                </c:pt>
                <c:pt idx="834">
                  <c:v>27.8</c:v>
                </c:pt>
                <c:pt idx="835">
                  <c:v>27.833333</c:v>
                </c:pt>
                <c:pt idx="836">
                  <c:v>27.866667</c:v>
                </c:pt>
                <c:pt idx="837">
                  <c:v>27.9</c:v>
                </c:pt>
                <c:pt idx="838">
                  <c:v>27.933333000000001</c:v>
                </c:pt>
                <c:pt idx="839">
                  <c:v>27.966667000000001</c:v>
                </c:pt>
                <c:pt idx="840">
                  <c:v>28</c:v>
                </c:pt>
                <c:pt idx="841">
                  <c:v>28.033332999999999</c:v>
                </c:pt>
                <c:pt idx="842">
                  <c:v>28.066666999999999</c:v>
                </c:pt>
                <c:pt idx="843">
                  <c:v>28.1</c:v>
                </c:pt>
                <c:pt idx="844">
                  <c:v>28.133333</c:v>
                </c:pt>
                <c:pt idx="845">
                  <c:v>28.166667</c:v>
                </c:pt>
                <c:pt idx="846">
                  <c:v>28.2</c:v>
                </c:pt>
                <c:pt idx="847">
                  <c:v>28.233332999999998</c:v>
                </c:pt>
                <c:pt idx="848">
                  <c:v>28.266667000000002</c:v>
                </c:pt>
                <c:pt idx="849">
                  <c:v>28.3</c:v>
                </c:pt>
                <c:pt idx="850">
                  <c:v>28.333333</c:v>
                </c:pt>
                <c:pt idx="851">
                  <c:v>28.366667</c:v>
                </c:pt>
                <c:pt idx="852">
                  <c:v>28.4</c:v>
                </c:pt>
                <c:pt idx="853">
                  <c:v>28.433333000000001</c:v>
                </c:pt>
                <c:pt idx="854">
                  <c:v>28.466667000000001</c:v>
                </c:pt>
                <c:pt idx="855">
                  <c:v>28.5</c:v>
                </c:pt>
                <c:pt idx="856">
                  <c:v>28.533332999999999</c:v>
                </c:pt>
                <c:pt idx="857">
                  <c:v>28.566666999999999</c:v>
                </c:pt>
                <c:pt idx="858">
                  <c:v>28.6</c:v>
                </c:pt>
                <c:pt idx="859">
                  <c:v>28.633333</c:v>
                </c:pt>
                <c:pt idx="860">
                  <c:v>28.666667</c:v>
                </c:pt>
                <c:pt idx="861">
                  <c:v>28.7</c:v>
                </c:pt>
                <c:pt idx="862">
                  <c:v>28.733332999999998</c:v>
                </c:pt>
                <c:pt idx="863">
                  <c:v>28.766667000000002</c:v>
                </c:pt>
                <c:pt idx="864">
                  <c:v>28.8</c:v>
                </c:pt>
                <c:pt idx="865">
                  <c:v>28.833333</c:v>
                </c:pt>
                <c:pt idx="866">
                  <c:v>28.866667</c:v>
                </c:pt>
                <c:pt idx="867">
                  <c:v>28.9</c:v>
                </c:pt>
                <c:pt idx="868">
                  <c:v>28.933333000000001</c:v>
                </c:pt>
                <c:pt idx="869">
                  <c:v>28.966667000000001</c:v>
                </c:pt>
                <c:pt idx="870">
                  <c:v>29</c:v>
                </c:pt>
                <c:pt idx="871">
                  <c:v>29.033332999999999</c:v>
                </c:pt>
                <c:pt idx="872">
                  <c:v>29.066666999999999</c:v>
                </c:pt>
                <c:pt idx="873">
                  <c:v>29.1</c:v>
                </c:pt>
                <c:pt idx="874">
                  <c:v>29.133333</c:v>
                </c:pt>
                <c:pt idx="875">
                  <c:v>29.166667</c:v>
                </c:pt>
                <c:pt idx="876">
                  <c:v>29.2</c:v>
                </c:pt>
                <c:pt idx="877">
                  <c:v>29.233332999999998</c:v>
                </c:pt>
                <c:pt idx="878">
                  <c:v>29.266667000000002</c:v>
                </c:pt>
                <c:pt idx="879">
                  <c:v>29.3</c:v>
                </c:pt>
                <c:pt idx="880">
                  <c:v>29.333333</c:v>
                </c:pt>
                <c:pt idx="881">
                  <c:v>29.366667</c:v>
                </c:pt>
                <c:pt idx="882">
                  <c:v>29.4</c:v>
                </c:pt>
                <c:pt idx="883">
                  <c:v>29.433333000000001</c:v>
                </c:pt>
                <c:pt idx="884">
                  <c:v>29.466667000000001</c:v>
                </c:pt>
                <c:pt idx="885">
                  <c:v>29.5</c:v>
                </c:pt>
                <c:pt idx="886">
                  <c:v>29.533332999999999</c:v>
                </c:pt>
                <c:pt idx="887">
                  <c:v>29.566666999999999</c:v>
                </c:pt>
                <c:pt idx="888">
                  <c:v>29.6</c:v>
                </c:pt>
                <c:pt idx="889">
                  <c:v>29.633333</c:v>
                </c:pt>
                <c:pt idx="890">
                  <c:v>29.666667</c:v>
                </c:pt>
                <c:pt idx="891">
                  <c:v>29.7</c:v>
                </c:pt>
                <c:pt idx="892">
                  <c:v>29.733332999999998</c:v>
                </c:pt>
                <c:pt idx="893">
                  <c:v>29.766667000000002</c:v>
                </c:pt>
                <c:pt idx="894">
                  <c:v>29.8</c:v>
                </c:pt>
                <c:pt idx="895">
                  <c:v>29.833333</c:v>
                </c:pt>
                <c:pt idx="896">
                  <c:v>29.866667</c:v>
                </c:pt>
                <c:pt idx="897">
                  <c:v>29.9</c:v>
                </c:pt>
                <c:pt idx="898">
                  <c:v>29.933333000000001</c:v>
                </c:pt>
                <c:pt idx="899">
                  <c:v>29.966667000000001</c:v>
                </c:pt>
                <c:pt idx="900">
                  <c:v>30</c:v>
                </c:pt>
                <c:pt idx="901">
                  <c:v>30.033332999999999</c:v>
                </c:pt>
                <c:pt idx="902">
                  <c:v>30.066666999999999</c:v>
                </c:pt>
                <c:pt idx="903">
                  <c:v>30.1</c:v>
                </c:pt>
                <c:pt idx="904">
                  <c:v>30.133333</c:v>
                </c:pt>
                <c:pt idx="905">
                  <c:v>30.166667</c:v>
                </c:pt>
                <c:pt idx="906">
                  <c:v>30.2</c:v>
                </c:pt>
                <c:pt idx="907">
                  <c:v>30.233332999999998</c:v>
                </c:pt>
                <c:pt idx="908">
                  <c:v>30.266667000000002</c:v>
                </c:pt>
                <c:pt idx="909">
                  <c:v>30.3</c:v>
                </c:pt>
                <c:pt idx="910">
                  <c:v>30.333333</c:v>
                </c:pt>
                <c:pt idx="911">
                  <c:v>30.366667</c:v>
                </c:pt>
                <c:pt idx="912">
                  <c:v>30.4</c:v>
                </c:pt>
                <c:pt idx="913">
                  <c:v>30.433333000000001</c:v>
                </c:pt>
                <c:pt idx="914">
                  <c:v>30.466667000000001</c:v>
                </c:pt>
                <c:pt idx="915">
                  <c:v>30.5</c:v>
                </c:pt>
                <c:pt idx="916">
                  <c:v>30.533332999999999</c:v>
                </c:pt>
                <c:pt idx="917">
                  <c:v>30.566666999999999</c:v>
                </c:pt>
                <c:pt idx="918">
                  <c:v>30.6</c:v>
                </c:pt>
                <c:pt idx="919">
                  <c:v>30.633333</c:v>
                </c:pt>
                <c:pt idx="920">
                  <c:v>30.666667</c:v>
                </c:pt>
                <c:pt idx="921">
                  <c:v>30.7</c:v>
                </c:pt>
                <c:pt idx="922">
                  <c:v>30.733332999999998</c:v>
                </c:pt>
                <c:pt idx="923">
                  <c:v>30.766667000000002</c:v>
                </c:pt>
                <c:pt idx="924">
                  <c:v>30.8</c:v>
                </c:pt>
                <c:pt idx="925">
                  <c:v>30.833333</c:v>
                </c:pt>
                <c:pt idx="926">
                  <c:v>30.866667</c:v>
                </c:pt>
                <c:pt idx="927">
                  <c:v>30.9</c:v>
                </c:pt>
                <c:pt idx="928">
                  <c:v>30.933333000000001</c:v>
                </c:pt>
                <c:pt idx="929">
                  <c:v>30.966667000000001</c:v>
                </c:pt>
                <c:pt idx="930">
                  <c:v>31</c:v>
                </c:pt>
                <c:pt idx="931">
                  <c:v>31.033332999999999</c:v>
                </c:pt>
                <c:pt idx="932">
                  <c:v>31.066666999999999</c:v>
                </c:pt>
                <c:pt idx="933">
                  <c:v>31.1</c:v>
                </c:pt>
                <c:pt idx="934">
                  <c:v>31.133333</c:v>
                </c:pt>
                <c:pt idx="935">
                  <c:v>31.166667</c:v>
                </c:pt>
                <c:pt idx="936">
                  <c:v>31.2</c:v>
                </c:pt>
                <c:pt idx="937">
                  <c:v>31.233332999999998</c:v>
                </c:pt>
                <c:pt idx="938">
                  <c:v>31.266667000000002</c:v>
                </c:pt>
                <c:pt idx="939">
                  <c:v>31.3</c:v>
                </c:pt>
                <c:pt idx="940">
                  <c:v>31.333333</c:v>
                </c:pt>
                <c:pt idx="941">
                  <c:v>31.366667</c:v>
                </c:pt>
                <c:pt idx="942">
                  <c:v>31.4</c:v>
                </c:pt>
                <c:pt idx="943">
                  <c:v>31.433333000000001</c:v>
                </c:pt>
                <c:pt idx="944">
                  <c:v>31.466667000000001</c:v>
                </c:pt>
                <c:pt idx="945">
                  <c:v>31.5</c:v>
                </c:pt>
                <c:pt idx="946">
                  <c:v>31.533332999999999</c:v>
                </c:pt>
                <c:pt idx="947">
                  <c:v>31.566666999999999</c:v>
                </c:pt>
                <c:pt idx="948">
                  <c:v>31.6</c:v>
                </c:pt>
                <c:pt idx="949">
                  <c:v>31.633333</c:v>
                </c:pt>
                <c:pt idx="950">
                  <c:v>31.666667</c:v>
                </c:pt>
                <c:pt idx="951">
                  <c:v>31.7</c:v>
                </c:pt>
                <c:pt idx="952">
                  <c:v>31.733332999999998</c:v>
                </c:pt>
                <c:pt idx="953">
                  <c:v>31.766667000000002</c:v>
                </c:pt>
                <c:pt idx="954">
                  <c:v>31.8</c:v>
                </c:pt>
                <c:pt idx="955">
                  <c:v>31.833333</c:v>
                </c:pt>
                <c:pt idx="956">
                  <c:v>31.866667</c:v>
                </c:pt>
                <c:pt idx="957">
                  <c:v>31.9</c:v>
                </c:pt>
                <c:pt idx="958">
                  <c:v>31.933333000000001</c:v>
                </c:pt>
                <c:pt idx="959">
                  <c:v>31.966667000000001</c:v>
                </c:pt>
                <c:pt idx="960">
                  <c:v>32</c:v>
                </c:pt>
                <c:pt idx="961">
                  <c:v>32.033332999999999</c:v>
                </c:pt>
                <c:pt idx="962">
                  <c:v>32.066667000000002</c:v>
                </c:pt>
                <c:pt idx="963">
                  <c:v>32.1</c:v>
                </c:pt>
                <c:pt idx="964">
                  <c:v>32.133333</c:v>
                </c:pt>
                <c:pt idx="965">
                  <c:v>32.166666999999997</c:v>
                </c:pt>
                <c:pt idx="966">
                  <c:v>32.200000000000003</c:v>
                </c:pt>
                <c:pt idx="967">
                  <c:v>32.233333000000002</c:v>
                </c:pt>
                <c:pt idx="968">
                  <c:v>32.266666999999998</c:v>
                </c:pt>
                <c:pt idx="969">
                  <c:v>32.299999999999997</c:v>
                </c:pt>
                <c:pt idx="970">
                  <c:v>32.333333000000003</c:v>
                </c:pt>
                <c:pt idx="971">
                  <c:v>32.366667</c:v>
                </c:pt>
                <c:pt idx="972">
                  <c:v>32.4</c:v>
                </c:pt>
                <c:pt idx="973">
                  <c:v>32.433332999999998</c:v>
                </c:pt>
                <c:pt idx="974">
                  <c:v>32.466667000000001</c:v>
                </c:pt>
                <c:pt idx="975">
                  <c:v>32.5</c:v>
                </c:pt>
                <c:pt idx="976">
                  <c:v>32.533332999999999</c:v>
                </c:pt>
                <c:pt idx="977">
                  <c:v>32.566667000000002</c:v>
                </c:pt>
                <c:pt idx="978">
                  <c:v>32.6</c:v>
                </c:pt>
                <c:pt idx="979">
                  <c:v>32.633333</c:v>
                </c:pt>
                <c:pt idx="980">
                  <c:v>32.666666999999997</c:v>
                </c:pt>
                <c:pt idx="981">
                  <c:v>32.700000000000003</c:v>
                </c:pt>
                <c:pt idx="982">
                  <c:v>32.733333000000002</c:v>
                </c:pt>
                <c:pt idx="983">
                  <c:v>32.766666999999998</c:v>
                </c:pt>
                <c:pt idx="984">
                  <c:v>32.799999999999997</c:v>
                </c:pt>
                <c:pt idx="985">
                  <c:v>32.833333000000003</c:v>
                </c:pt>
                <c:pt idx="986">
                  <c:v>32.866667</c:v>
                </c:pt>
                <c:pt idx="987">
                  <c:v>32.9</c:v>
                </c:pt>
                <c:pt idx="988">
                  <c:v>32.933332999999998</c:v>
                </c:pt>
                <c:pt idx="989">
                  <c:v>32.966667000000001</c:v>
                </c:pt>
                <c:pt idx="990">
                  <c:v>33</c:v>
                </c:pt>
                <c:pt idx="991">
                  <c:v>33.033332999999999</c:v>
                </c:pt>
                <c:pt idx="992">
                  <c:v>33.066667000000002</c:v>
                </c:pt>
                <c:pt idx="993">
                  <c:v>33.1</c:v>
                </c:pt>
                <c:pt idx="994">
                  <c:v>33.133333</c:v>
                </c:pt>
                <c:pt idx="995">
                  <c:v>33.166666999999997</c:v>
                </c:pt>
                <c:pt idx="996">
                  <c:v>33.200000000000003</c:v>
                </c:pt>
                <c:pt idx="997">
                  <c:v>33.233333000000002</c:v>
                </c:pt>
                <c:pt idx="998">
                  <c:v>33.266666999999998</c:v>
                </c:pt>
                <c:pt idx="999">
                  <c:v>33.299999999999997</c:v>
                </c:pt>
                <c:pt idx="1000">
                  <c:v>33.333333000000003</c:v>
                </c:pt>
                <c:pt idx="1001">
                  <c:v>33.366667</c:v>
                </c:pt>
                <c:pt idx="1002">
                  <c:v>33.4</c:v>
                </c:pt>
                <c:pt idx="1003">
                  <c:v>33.433332999999998</c:v>
                </c:pt>
                <c:pt idx="1004">
                  <c:v>33.466667000000001</c:v>
                </c:pt>
                <c:pt idx="1005">
                  <c:v>33.5</c:v>
                </c:pt>
                <c:pt idx="1006">
                  <c:v>33.533332999999999</c:v>
                </c:pt>
                <c:pt idx="1007">
                  <c:v>33.566667000000002</c:v>
                </c:pt>
                <c:pt idx="1008">
                  <c:v>33.6</c:v>
                </c:pt>
                <c:pt idx="1009">
                  <c:v>33.633333</c:v>
                </c:pt>
                <c:pt idx="1010">
                  <c:v>33.666666999999997</c:v>
                </c:pt>
                <c:pt idx="1011">
                  <c:v>33.700000000000003</c:v>
                </c:pt>
                <c:pt idx="1012">
                  <c:v>33.733333000000002</c:v>
                </c:pt>
                <c:pt idx="1013">
                  <c:v>33.766666999999998</c:v>
                </c:pt>
                <c:pt idx="1014">
                  <c:v>33.799999999999997</c:v>
                </c:pt>
                <c:pt idx="1015">
                  <c:v>33.833333000000003</c:v>
                </c:pt>
                <c:pt idx="1016">
                  <c:v>33.866667</c:v>
                </c:pt>
                <c:pt idx="1017">
                  <c:v>33.9</c:v>
                </c:pt>
                <c:pt idx="1018">
                  <c:v>33.933332999999998</c:v>
                </c:pt>
                <c:pt idx="1019">
                  <c:v>33.966667000000001</c:v>
                </c:pt>
                <c:pt idx="1020">
                  <c:v>34</c:v>
                </c:pt>
                <c:pt idx="1021">
                  <c:v>34.033332999999999</c:v>
                </c:pt>
                <c:pt idx="1022">
                  <c:v>34.066667000000002</c:v>
                </c:pt>
                <c:pt idx="1023">
                  <c:v>34.1</c:v>
                </c:pt>
                <c:pt idx="1024">
                  <c:v>34.133333</c:v>
                </c:pt>
                <c:pt idx="1025">
                  <c:v>34.166666999999997</c:v>
                </c:pt>
                <c:pt idx="1026">
                  <c:v>34.200000000000003</c:v>
                </c:pt>
                <c:pt idx="1027">
                  <c:v>34.233333000000002</c:v>
                </c:pt>
                <c:pt idx="1028">
                  <c:v>34.266666999999998</c:v>
                </c:pt>
                <c:pt idx="1029">
                  <c:v>34.299999999999997</c:v>
                </c:pt>
                <c:pt idx="1030">
                  <c:v>34.333333000000003</c:v>
                </c:pt>
                <c:pt idx="1031">
                  <c:v>34.366667</c:v>
                </c:pt>
                <c:pt idx="1032">
                  <c:v>34.4</c:v>
                </c:pt>
                <c:pt idx="1033">
                  <c:v>34.433332999999998</c:v>
                </c:pt>
                <c:pt idx="1034">
                  <c:v>34.466667000000001</c:v>
                </c:pt>
                <c:pt idx="1035">
                  <c:v>34.5</c:v>
                </c:pt>
                <c:pt idx="1036">
                  <c:v>34.533332999999999</c:v>
                </c:pt>
                <c:pt idx="1037">
                  <c:v>34.566667000000002</c:v>
                </c:pt>
                <c:pt idx="1038">
                  <c:v>34.6</c:v>
                </c:pt>
                <c:pt idx="1039">
                  <c:v>34.633333</c:v>
                </c:pt>
                <c:pt idx="1040">
                  <c:v>34.666666999999997</c:v>
                </c:pt>
                <c:pt idx="1041">
                  <c:v>34.700000000000003</c:v>
                </c:pt>
                <c:pt idx="1042">
                  <c:v>34.733333000000002</c:v>
                </c:pt>
                <c:pt idx="1043">
                  <c:v>34.766666999999998</c:v>
                </c:pt>
                <c:pt idx="1044">
                  <c:v>34.799999999999997</c:v>
                </c:pt>
                <c:pt idx="1045">
                  <c:v>34.833333000000003</c:v>
                </c:pt>
                <c:pt idx="1046">
                  <c:v>34.866667</c:v>
                </c:pt>
                <c:pt idx="1047">
                  <c:v>34.9</c:v>
                </c:pt>
                <c:pt idx="1048">
                  <c:v>34.933332999999998</c:v>
                </c:pt>
                <c:pt idx="1049">
                  <c:v>34.966667000000001</c:v>
                </c:pt>
                <c:pt idx="1050">
                  <c:v>35</c:v>
                </c:pt>
                <c:pt idx="1051">
                  <c:v>35.033332999999999</c:v>
                </c:pt>
                <c:pt idx="1052">
                  <c:v>35.066667000000002</c:v>
                </c:pt>
                <c:pt idx="1053">
                  <c:v>35.1</c:v>
                </c:pt>
                <c:pt idx="1054">
                  <c:v>35.133333</c:v>
                </c:pt>
                <c:pt idx="1055">
                  <c:v>35.166666999999997</c:v>
                </c:pt>
                <c:pt idx="1056">
                  <c:v>35.200000000000003</c:v>
                </c:pt>
                <c:pt idx="1057">
                  <c:v>35.233333000000002</c:v>
                </c:pt>
                <c:pt idx="1058">
                  <c:v>35.266666999999998</c:v>
                </c:pt>
                <c:pt idx="1059">
                  <c:v>35.299999999999997</c:v>
                </c:pt>
                <c:pt idx="1060">
                  <c:v>35.333333000000003</c:v>
                </c:pt>
                <c:pt idx="1061">
                  <c:v>35.366667</c:v>
                </c:pt>
                <c:pt idx="1062">
                  <c:v>35.4</c:v>
                </c:pt>
                <c:pt idx="1063">
                  <c:v>35.433332999999998</c:v>
                </c:pt>
                <c:pt idx="1064">
                  <c:v>35.466667000000001</c:v>
                </c:pt>
                <c:pt idx="1065">
                  <c:v>35.5</c:v>
                </c:pt>
                <c:pt idx="1066">
                  <c:v>35.533332999999999</c:v>
                </c:pt>
                <c:pt idx="1067">
                  <c:v>35.566667000000002</c:v>
                </c:pt>
                <c:pt idx="1068">
                  <c:v>35.6</c:v>
                </c:pt>
                <c:pt idx="1069">
                  <c:v>35.633333</c:v>
                </c:pt>
                <c:pt idx="1070">
                  <c:v>35.666666999999997</c:v>
                </c:pt>
                <c:pt idx="1071">
                  <c:v>35.700000000000003</c:v>
                </c:pt>
                <c:pt idx="1072">
                  <c:v>35.733333000000002</c:v>
                </c:pt>
                <c:pt idx="1073">
                  <c:v>35.766666999999998</c:v>
                </c:pt>
                <c:pt idx="1074">
                  <c:v>35.799999999999997</c:v>
                </c:pt>
                <c:pt idx="1075">
                  <c:v>35.833333000000003</c:v>
                </c:pt>
                <c:pt idx="1076">
                  <c:v>35.866667</c:v>
                </c:pt>
                <c:pt idx="1077">
                  <c:v>35.9</c:v>
                </c:pt>
                <c:pt idx="1078">
                  <c:v>35.933332999999998</c:v>
                </c:pt>
                <c:pt idx="1079">
                  <c:v>35.966667000000001</c:v>
                </c:pt>
                <c:pt idx="1080">
                  <c:v>36</c:v>
                </c:pt>
                <c:pt idx="1081">
                  <c:v>36.033332999999999</c:v>
                </c:pt>
                <c:pt idx="1082">
                  <c:v>36.066667000000002</c:v>
                </c:pt>
                <c:pt idx="1083">
                  <c:v>36.1</c:v>
                </c:pt>
                <c:pt idx="1084">
                  <c:v>36.133333</c:v>
                </c:pt>
                <c:pt idx="1085">
                  <c:v>36.166666999999997</c:v>
                </c:pt>
                <c:pt idx="1086">
                  <c:v>36.200000000000003</c:v>
                </c:pt>
                <c:pt idx="1087">
                  <c:v>36.233333000000002</c:v>
                </c:pt>
                <c:pt idx="1088">
                  <c:v>36.266666999999998</c:v>
                </c:pt>
                <c:pt idx="1089">
                  <c:v>36.299999999999997</c:v>
                </c:pt>
                <c:pt idx="1090">
                  <c:v>36.333333000000003</c:v>
                </c:pt>
                <c:pt idx="1091">
                  <c:v>36.366667</c:v>
                </c:pt>
                <c:pt idx="1092">
                  <c:v>36.4</c:v>
                </c:pt>
                <c:pt idx="1093">
                  <c:v>36.433332999999998</c:v>
                </c:pt>
                <c:pt idx="1094">
                  <c:v>36.466667000000001</c:v>
                </c:pt>
                <c:pt idx="1095">
                  <c:v>36.5</c:v>
                </c:pt>
                <c:pt idx="1096">
                  <c:v>36.533332999999999</c:v>
                </c:pt>
                <c:pt idx="1097">
                  <c:v>36.566667000000002</c:v>
                </c:pt>
                <c:pt idx="1098">
                  <c:v>36.6</c:v>
                </c:pt>
                <c:pt idx="1099">
                  <c:v>36.633333</c:v>
                </c:pt>
                <c:pt idx="1100">
                  <c:v>36.666666999999997</c:v>
                </c:pt>
                <c:pt idx="1101">
                  <c:v>36.700000000000003</c:v>
                </c:pt>
                <c:pt idx="1102">
                  <c:v>36.733333000000002</c:v>
                </c:pt>
                <c:pt idx="1103">
                  <c:v>36.766666999999998</c:v>
                </c:pt>
                <c:pt idx="1104">
                  <c:v>36.799999999999997</c:v>
                </c:pt>
                <c:pt idx="1105">
                  <c:v>36.833333000000003</c:v>
                </c:pt>
                <c:pt idx="1106">
                  <c:v>36.866667</c:v>
                </c:pt>
                <c:pt idx="1107">
                  <c:v>36.9</c:v>
                </c:pt>
                <c:pt idx="1108">
                  <c:v>36.933332999999998</c:v>
                </c:pt>
                <c:pt idx="1109">
                  <c:v>36.966667000000001</c:v>
                </c:pt>
                <c:pt idx="1110">
                  <c:v>37</c:v>
                </c:pt>
                <c:pt idx="1111">
                  <c:v>37.033332999999999</c:v>
                </c:pt>
                <c:pt idx="1112">
                  <c:v>37.066667000000002</c:v>
                </c:pt>
                <c:pt idx="1113">
                  <c:v>37.1</c:v>
                </c:pt>
                <c:pt idx="1114">
                  <c:v>37.133333</c:v>
                </c:pt>
                <c:pt idx="1115">
                  <c:v>37.166666999999997</c:v>
                </c:pt>
                <c:pt idx="1116">
                  <c:v>37.200000000000003</c:v>
                </c:pt>
                <c:pt idx="1117">
                  <c:v>37.233333000000002</c:v>
                </c:pt>
                <c:pt idx="1118">
                  <c:v>37.266666999999998</c:v>
                </c:pt>
                <c:pt idx="1119">
                  <c:v>37.299999999999997</c:v>
                </c:pt>
                <c:pt idx="1120">
                  <c:v>37.333333000000003</c:v>
                </c:pt>
                <c:pt idx="1121">
                  <c:v>37.366667</c:v>
                </c:pt>
                <c:pt idx="1122">
                  <c:v>37.4</c:v>
                </c:pt>
                <c:pt idx="1123">
                  <c:v>37.433332999999998</c:v>
                </c:pt>
                <c:pt idx="1124">
                  <c:v>37.466667000000001</c:v>
                </c:pt>
                <c:pt idx="1125">
                  <c:v>37.5</c:v>
                </c:pt>
                <c:pt idx="1126">
                  <c:v>37.533332999999999</c:v>
                </c:pt>
                <c:pt idx="1127">
                  <c:v>37.566667000000002</c:v>
                </c:pt>
                <c:pt idx="1128">
                  <c:v>37.6</c:v>
                </c:pt>
                <c:pt idx="1129">
                  <c:v>37.633333</c:v>
                </c:pt>
                <c:pt idx="1130">
                  <c:v>37.666666999999997</c:v>
                </c:pt>
                <c:pt idx="1131">
                  <c:v>37.700000000000003</c:v>
                </c:pt>
                <c:pt idx="1132">
                  <c:v>37.733333000000002</c:v>
                </c:pt>
                <c:pt idx="1133">
                  <c:v>37.766666999999998</c:v>
                </c:pt>
                <c:pt idx="1134">
                  <c:v>37.799999999999997</c:v>
                </c:pt>
                <c:pt idx="1135">
                  <c:v>37.833333000000003</c:v>
                </c:pt>
                <c:pt idx="1136">
                  <c:v>37.866667</c:v>
                </c:pt>
                <c:pt idx="1137">
                  <c:v>37.9</c:v>
                </c:pt>
                <c:pt idx="1138">
                  <c:v>37.933332999999998</c:v>
                </c:pt>
                <c:pt idx="1139">
                  <c:v>37.966667000000001</c:v>
                </c:pt>
                <c:pt idx="1140">
                  <c:v>38</c:v>
                </c:pt>
                <c:pt idx="1141">
                  <c:v>38.033332999999999</c:v>
                </c:pt>
                <c:pt idx="1142">
                  <c:v>38.066667000000002</c:v>
                </c:pt>
                <c:pt idx="1143">
                  <c:v>38.1</c:v>
                </c:pt>
                <c:pt idx="1144">
                  <c:v>38.133333</c:v>
                </c:pt>
                <c:pt idx="1145">
                  <c:v>38.166666999999997</c:v>
                </c:pt>
                <c:pt idx="1146">
                  <c:v>38.200000000000003</c:v>
                </c:pt>
                <c:pt idx="1147">
                  <c:v>38.233333000000002</c:v>
                </c:pt>
                <c:pt idx="1148">
                  <c:v>38.266666999999998</c:v>
                </c:pt>
                <c:pt idx="1149">
                  <c:v>38.299999999999997</c:v>
                </c:pt>
                <c:pt idx="1150">
                  <c:v>38.333333000000003</c:v>
                </c:pt>
                <c:pt idx="1151">
                  <c:v>38.366667</c:v>
                </c:pt>
                <c:pt idx="1152">
                  <c:v>38.4</c:v>
                </c:pt>
                <c:pt idx="1153">
                  <c:v>38.433332999999998</c:v>
                </c:pt>
                <c:pt idx="1154">
                  <c:v>38.466667000000001</c:v>
                </c:pt>
                <c:pt idx="1155">
                  <c:v>38.5</c:v>
                </c:pt>
                <c:pt idx="1156">
                  <c:v>38.533332999999999</c:v>
                </c:pt>
                <c:pt idx="1157">
                  <c:v>38.566667000000002</c:v>
                </c:pt>
                <c:pt idx="1158">
                  <c:v>38.6</c:v>
                </c:pt>
                <c:pt idx="1159">
                  <c:v>38.633333</c:v>
                </c:pt>
                <c:pt idx="1160">
                  <c:v>38.666666999999997</c:v>
                </c:pt>
                <c:pt idx="1161">
                  <c:v>38.700000000000003</c:v>
                </c:pt>
                <c:pt idx="1162">
                  <c:v>38.733333000000002</c:v>
                </c:pt>
                <c:pt idx="1163">
                  <c:v>38.766666999999998</c:v>
                </c:pt>
                <c:pt idx="1164">
                  <c:v>38.799999999999997</c:v>
                </c:pt>
                <c:pt idx="1165">
                  <c:v>38.833333000000003</c:v>
                </c:pt>
                <c:pt idx="1166">
                  <c:v>38.866667</c:v>
                </c:pt>
                <c:pt idx="1167">
                  <c:v>38.9</c:v>
                </c:pt>
                <c:pt idx="1168">
                  <c:v>38.933332999999998</c:v>
                </c:pt>
                <c:pt idx="1169">
                  <c:v>38.966667000000001</c:v>
                </c:pt>
                <c:pt idx="1170">
                  <c:v>39</c:v>
                </c:pt>
                <c:pt idx="1171">
                  <c:v>39.033332999999999</c:v>
                </c:pt>
                <c:pt idx="1172">
                  <c:v>39.066667000000002</c:v>
                </c:pt>
                <c:pt idx="1173">
                  <c:v>39.1</c:v>
                </c:pt>
                <c:pt idx="1174">
                  <c:v>39.133333</c:v>
                </c:pt>
                <c:pt idx="1175">
                  <c:v>39.166666999999997</c:v>
                </c:pt>
                <c:pt idx="1176">
                  <c:v>39.200000000000003</c:v>
                </c:pt>
                <c:pt idx="1177">
                  <c:v>39.233333000000002</c:v>
                </c:pt>
                <c:pt idx="1178">
                  <c:v>39.266666999999998</c:v>
                </c:pt>
                <c:pt idx="1179">
                  <c:v>39.299999999999997</c:v>
                </c:pt>
                <c:pt idx="1180">
                  <c:v>39.333333000000003</c:v>
                </c:pt>
                <c:pt idx="1181">
                  <c:v>39.366667</c:v>
                </c:pt>
                <c:pt idx="1182">
                  <c:v>39.4</c:v>
                </c:pt>
                <c:pt idx="1183">
                  <c:v>39.433332999999998</c:v>
                </c:pt>
                <c:pt idx="1184">
                  <c:v>39.466667000000001</c:v>
                </c:pt>
                <c:pt idx="1185">
                  <c:v>39.5</c:v>
                </c:pt>
                <c:pt idx="1186">
                  <c:v>39.533332999999999</c:v>
                </c:pt>
                <c:pt idx="1187">
                  <c:v>39.566667000000002</c:v>
                </c:pt>
                <c:pt idx="1188">
                  <c:v>39.6</c:v>
                </c:pt>
                <c:pt idx="1189">
                  <c:v>39.633333</c:v>
                </c:pt>
                <c:pt idx="1190">
                  <c:v>39.666666999999997</c:v>
                </c:pt>
                <c:pt idx="1191">
                  <c:v>39.700000000000003</c:v>
                </c:pt>
                <c:pt idx="1192">
                  <c:v>39.733333000000002</c:v>
                </c:pt>
                <c:pt idx="1193">
                  <c:v>39.766666999999998</c:v>
                </c:pt>
                <c:pt idx="1194">
                  <c:v>39.799999999999997</c:v>
                </c:pt>
                <c:pt idx="1195">
                  <c:v>39.833333000000003</c:v>
                </c:pt>
                <c:pt idx="1196">
                  <c:v>39.866667</c:v>
                </c:pt>
                <c:pt idx="1197">
                  <c:v>39.9</c:v>
                </c:pt>
                <c:pt idx="1198">
                  <c:v>39.933332999999998</c:v>
                </c:pt>
                <c:pt idx="1199">
                  <c:v>39.966667000000001</c:v>
                </c:pt>
                <c:pt idx="1200">
                  <c:v>40</c:v>
                </c:pt>
                <c:pt idx="1201">
                  <c:v>40.033332999999999</c:v>
                </c:pt>
                <c:pt idx="1202">
                  <c:v>40.066667000000002</c:v>
                </c:pt>
                <c:pt idx="1203">
                  <c:v>40.1</c:v>
                </c:pt>
                <c:pt idx="1204">
                  <c:v>40.133333</c:v>
                </c:pt>
                <c:pt idx="1205">
                  <c:v>40.166666999999997</c:v>
                </c:pt>
                <c:pt idx="1206">
                  <c:v>40.200000000000003</c:v>
                </c:pt>
                <c:pt idx="1207">
                  <c:v>40.233333000000002</c:v>
                </c:pt>
                <c:pt idx="1208">
                  <c:v>40.266666999999998</c:v>
                </c:pt>
                <c:pt idx="1209">
                  <c:v>40.299999999999997</c:v>
                </c:pt>
                <c:pt idx="1210">
                  <c:v>40.333333000000003</c:v>
                </c:pt>
                <c:pt idx="1211">
                  <c:v>40.366667</c:v>
                </c:pt>
                <c:pt idx="1212">
                  <c:v>40.4</c:v>
                </c:pt>
                <c:pt idx="1213">
                  <c:v>40.433332999999998</c:v>
                </c:pt>
                <c:pt idx="1214">
                  <c:v>40.466667000000001</c:v>
                </c:pt>
                <c:pt idx="1215">
                  <c:v>40.5</c:v>
                </c:pt>
                <c:pt idx="1216">
                  <c:v>40.533332999999999</c:v>
                </c:pt>
                <c:pt idx="1217">
                  <c:v>40.566667000000002</c:v>
                </c:pt>
                <c:pt idx="1218">
                  <c:v>40.6</c:v>
                </c:pt>
                <c:pt idx="1219">
                  <c:v>40.633333</c:v>
                </c:pt>
                <c:pt idx="1220">
                  <c:v>40.666666999999997</c:v>
                </c:pt>
                <c:pt idx="1221">
                  <c:v>40.700000000000003</c:v>
                </c:pt>
                <c:pt idx="1222">
                  <c:v>40.733333000000002</c:v>
                </c:pt>
                <c:pt idx="1223">
                  <c:v>40.766666999999998</c:v>
                </c:pt>
                <c:pt idx="1224">
                  <c:v>40.799999999999997</c:v>
                </c:pt>
                <c:pt idx="1225">
                  <c:v>40.833333000000003</c:v>
                </c:pt>
                <c:pt idx="1226">
                  <c:v>40.866667</c:v>
                </c:pt>
                <c:pt idx="1227">
                  <c:v>40.9</c:v>
                </c:pt>
                <c:pt idx="1228">
                  <c:v>40.933332999999998</c:v>
                </c:pt>
                <c:pt idx="1229">
                  <c:v>40.966667000000001</c:v>
                </c:pt>
                <c:pt idx="1230">
                  <c:v>41</c:v>
                </c:pt>
                <c:pt idx="1231">
                  <c:v>41.033332999999999</c:v>
                </c:pt>
                <c:pt idx="1232">
                  <c:v>41.066667000000002</c:v>
                </c:pt>
                <c:pt idx="1233">
                  <c:v>41.1</c:v>
                </c:pt>
                <c:pt idx="1234">
                  <c:v>41.133333</c:v>
                </c:pt>
                <c:pt idx="1235">
                  <c:v>41.166666999999997</c:v>
                </c:pt>
                <c:pt idx="1236">
                  <c:v>41.2</c:v>
                </c:pt>
                <c:pt idx="1237">
                  <c:v>41.233333000000002</c:v>
                </c:pt>
                <c:pt idx="1238">
                  <c:v>41.266666999999998</c:v>
                </c:pt>
                <c:pt idx="1239">
                  <c:v>41.3</c:v>
                </c:pt>
                <c:pt idx="1240">
                  <c:v>41.333333000000003</c:v>
                </c:pt>
                <c:pt idx="1241">
                  <c:v>41.366667</c:v>
                </c:pt>
                <c:pt idx="1242">
                  <c:v>41.4</c:v>
                </c:pt>
                <c:pt idx="1243">
                  <c:v>41.433332999999998</c:v>
                </c:pt>
                <c:pt idx="1244">
                  <c:v>41.466667000000001</c:v>
                </c:pt>
                <c:pt idx="1245">
                  <c:v>41.5</c:v>
                </c:pt>
                <c:pt idx="1246">
                  <c:v>41.533332999999999</c:v>
                </c:pt>
                <c:pt idx="1247">
                  <c:v>41.566667000000002</c:v>
                </c:pt>
                <c:pt idx="1248">
                  <c:v>41.6</c:v>
                </c:pt>
                <c:pt idx="1249">
                  <c:v>41.633333</c:v>
                </c:pt>
                <c:pt idx="1250">
                  <c:v>41.666666999999997</c:v>
                </c:pt>
                <c:pt idx="1251">
                  <c:v>41.7</c:v>
                </c:pt>
                <c:pt idx="1252">
                  <c:v>41.733333000000002</c:v>
                </c:pt>
                <c:pt idx="1253">
                  <c:v>41.766666999999998</c:v>
                </c:pt>
                <c:pt idx="1254">
                  <c:v>41.8</c:v>
                </c:pt>
                <c:pt idx="1255">
                  <c:v>41.833333000000003</c:v>
                </c:pt>
                <c:pt idx="1256">
                  <c:v>41.866667</c:v>
                </c:pt>
                <c:pt idx="1257">
                  <c:v>41.9</c:v>
                </c:pt>
                <c:pt idx="1258">
                  <c:v>41.933332999999998</c:v>
                </c:pt>
                <c:pt idx="1259">
                  <c:v>41.966667000000001</c:v>
                </c:pt>
                <c:pt idx="1260">
                  <c:v>42</c:v>
                </c:pt>
                <c:pt idx="1261">
                  <c:v>42.033332999999999</c:v>
                </c:pt>
                <c:pt idx="1262">
                  <c:v>42.066667000000002</c:v>
                </c:pt>
                <c:pt idx="1263">
                  <c:v>42.1</c:v>
                </c:pt>
                <c:pt idx="1264">
                  <c:v>42.133333</c:v>
                </c:pt>
                <c:pt idx="1265">
                  <c:v>42.166666999999997</c:v>
                </c:pt>
                <c:pt idx="1266">
                  <c:v>42.2</c:v>
                </c:pt>
                <c:pt idx="1267">
                  <c:v>42.233333000000002</c:v>
                </c:pt>
                <c:pt idx="1268">
                  <c:v>42.266666999999998</c:v>
                </c:pt>
                <c:pt idx="1269">
                  <c:v>42.3</c:v>
                </c:pt>
                <c:pt idx="1270">
                  <c:v>42.333333000000003</c:v>
                </c:pt>
                <c:pt idx="1271">
                  <c:v>42.366667</c:v>
                </c:pt>
                <c:pt idx="1272">
                  <c:v>42.4</c:v>
                </c:pt>
                <c:pt idx="1273">
                  <c:v>42.433332999999998</c:v>
                </c:pt>
                <c:pt idx="1274">
                  <c:v>42.466667000000001</c:v>
                </c:pt>
                <c:pt idx="1275">
                  <c:v>42.5</c:v>
                </c:pt>
                <c:pt idx="1276">
                  <c:v>42.533332999999999</c:v>
                </c:pt>
                <c:pt idx="1277">
                  <c:v>42.566667000000002</c:v>
                </c:pt>
                <c:pt idx="1278">
                  <c:v>42.6</c:v>
                </c:pt>
                <c:pt idx="1279">
                  <c:v>42.633333</c:v>
                </c:pt>
                <c:pt idx="1280">
                  <c:v>42.666666999999997</c:v>
                </c:pt>
                <c:pt idx="1281">
                  <c:v>42.7</c:v>
                </c:pt>
                <c:pt idx="1282">
                  <c:v>42.733333000000002</c:v>
                </c:pt>
                <c:pt idx="1283">
                  <c:v>42.766666999999998</c:v>
                </c:pt>
                <c:pt idx="1284">
                  <c:v>42.8</c:v>
                </c:pt>
                <c:pt idx="1285">
                  <c:v>42.833333000000003</c:v>
                </c:pt>
                <c:pt idx="1286">
                  <c:v>42.866667</c:v>
                </c:pt>
                <c:pt idx="1287">
                  <c:v>42.9</c:v>
                </c:pt>
                <c:pt idx="1288">
                  <c:v>42.933332999999998</c:v>
                </c:pt>
                <c:pt idx="1289">
                  <c:v>42.966667000000001</c:v>
                </c:pt>
                <c:pt idx="1290">
                  <c:v>43</c:v>
                </c:pt>
                <c:pt idx="1291">
                  <c:v>43.033332999999999</c:v>
                </c:pt>
                <c:pt idx="1292">
                  <c:v>43.066667000000002</c:v>
                </c:pt>
                <c:pt idx="1293">
                  <c:v>43.1</c:v>
                </c:pt>
                <c:pt idx="1294">
                  <c:v>43.133333</c:v>
                </c:pt>
                <c:pt idx="1295">
                  <c:v>43.166666999999997</c:v>
                </c:pt>
                <c:pt idx="1296">
                  <c:v>43.2</c:v>
                </c:pt>
                <c:pt idx="1297">
                  <c:v>43.233333000000002</c:v>
                </c:pt>
                <c:pt idx="1298">
                  <c:v>43.266666999999998</c:v>
                </c:pt>
                <c:pt idx="1299">
                  <c:v>43.3</c:v>
                </c:pt>
                <c:pt idx="1300">
                  <c:v>43.333333000000003</c:v>
                </c:pt>
                <c:pt idx="1301">
                  <c:v>43.366667</c:v>
                </c:pt>
                <c:pt idx="1302">
                  <c:v>43.4</c:v>
                </c:pt>
                <c:pt idx="1303">
                  <c:v>43.433332999999998</c:v>
                </c:pt>
                <c:pt idx="1304">
                  <c:v>43.466667000000001</c:v>
                </c:pt>
                <c:pt idx="1305">
                  <c:v>43.5</c:v>
                </c:pt>
                <c:pt idx="1306">
                  <c:v>43.533332999999999</c:v>
                </c:pt>
                <c:pt idx="1307">
                  <c:v>43.566667000000002</c:v>
                </c:pt>
                <c:pt idx="1308">
                  <c:v>43.6</c:v>
                </c:pt>
                <c:pt idx="1309">
                  <c:v>43.633333</c:v>
                </c:pt>
                <c:pt idx="1310">
                  <c:v>43.666666999999997</c:v>
                </c:pt>
                <c:pt idx="1311">
                  <c:v>43.7</c:v>
                </c:pt>
                <c:pt idx="1312">
                  <c:v>43.733333000000002</c:v>
                </c:pt>
                <c:pt idx="1313">
                  <c:v>43.766666999999998</c:v>
                </c:pt>
                <c:pt idx="1314">
                  <c:v>43.8</c:v>
                </c:pt>
                <c:pt idx="1315">
                  <c:v>43.833333000000003</c:v>
                </c:pt>
                <c:pt idx="1316">
                  <c:v>43.866667</c:v>
                </c:pt>
                <c:pt idx="1317">
                  <c:v>43.9</c:v>
                </c:pt>
                <c:pt idx="1318">
                  <c:v>43.933332999999998</c:v>
                </c:pt>
                <c:pt idx="1319">
                  <c:v>43.966667000000001</c:v>
                </c:pt>
                <c:pt idx="1320">
                  <c:v>44</c:v>
                </c:pt>
                <c:pt idx="1321">
                  <c:v>44.033332999999999</c:v>
                </c:pt>
                <c:pt idx="1322">
                  <c:v>44.066667000000002</c:v>
                </c:pt>
                <c:pt idx="1323">
                  <c:v>44.1</c:v>
                </c:pt>
                <c:pt idx="1324">
                  <c:v>44.133333</c:v>
                </c:pt>
                <c:pt idx="1325">
                  <c:v>44.166666999999997</c:v>
                </c:pt>
                <c:pt idx="1326">
                  <c:v>44.2</c:v>
                </c:pt>
                <c:pt idx="1327">
                  <c:v>44.233333000000002</c:v>
                </c:pt>
                <c:pt idx="1328">
                  <c:v>44.266666999999998</c:v>
                </c:pt>
                <c:pt idx="1329">
                  <c:v>44.3</c:v>
                </c:pt>
                <c:pt idx="1330">
                  <c:v>44.333333000000003</c:v>
                </c:pt>
                <c:pt idx="1331">
                  <c:v>44.366667</c:v>
                </c:pt>
                <c:pt idx="1332">
                  <c:v>44.4</c:v>
                </c:pt>
                <c:pt idx="1333">
                  <c:v>44.433332999999998</c:v>
                </c:pt>
                <c:pt idx="1334">
                  <c:v>44.466667000000001</c:v>
                </c:pt>
                <c:pt idx="1335">
                  <c:v>44.5</c:v>
                </c:pt>
                <c:pt idx="1336">
                  <c:v>44.533332999999999</c:v>
                </c:pt>
                <c:pt idx="1337">
                  <c:v>44.566667000000002</c:v>
                </c:pt>
                <c:pt idx="1338">
                  <c:v>44.6</c:v>
                </c:pt>
                <c:pt idx="1339">
                  <c:v>44.633333</c:v>
                </c:pt>
                <c:pt idx="1340">
                  <c:v>44.666666999999997</c:v>
                </c:pt>
                <c:pt idx="1341">
                  <c:v>44.7</c:v>
                </c:pt>
                <c:pt idx="1342">
                  <c:v>44.733333000000002</c:v>
                </c:pt>
                <c:pt idx="1343">
                  <c:v>44.766666999999998</c:v>
                </c:pt>
                <c:pt idx="1344">
                  <c:v>44.8</c:v>
                </c:pt>
                <c:pt idx="1345">
                  <c:v>44.833333000000003</c:v>
                </c:pt>
                <c:pt idx="1346">
                  <c:v>44.866667</c:v>
                </c:pt>
                <c:pt idx="1347">
                  <c:v>44.9</c:v>
                </c:pt>
                <c:pt idx="1348">
                  <c:v>44.933332999999998</c:v>
                </c:pt>
                <c:pt idx="1349">
                  <c:v>44.966667000000001</c:v>
                </c:pt>
                <c:pt idx="1350">
                  <c:v>45</c:v>
                </c:pt>
                <c:pt idx="1351">
                  <c:v>45.033332999999999</c:v>
                </c:pt>
                <c:pt idx="1352">
                  <c:v>45.066667000000002</c:v>
                </c:pt>
                <c:pt idx="1353">
                  <c:v>45.1</c:v>
                </c:pt>
                <c:pt idx="1354">
                  <c:v>45.133333</c:v>
                </c:pt>
                <c:pt idx="1355">
                  <c:v>45.166666999999997</c:v>
                </c:pt>
                <c:pt idx="1356">
                  <c:v>45.2</c:v>
                </c:pt>
                <c:pt idx="1357">
                  <c:v>45.233333000000002</c:v>
                </c:pt>
                <c:pt idx="1358">
                  <c:v>45.266666999999998</c:v>
                </c:pt>
                <c:pt idx="1359">
                  <c:v>45.3</c:v>
                </c:pt>
                <c:pt idx="1360">
                  <c:v>45.333333000000003</c:v>
                </c:pt>
                <c:pt idx="1361">
                  <c:v>45.366667</c:v>
                </c:pt>
                <c:pt idx="1362">
                  <c:v>45.4</c:v>
                </c:pt>
                <c:pt idx="1363">
                  <c:v>45.433332999999998</c:v>
                </c:pt>
                <c:pt idx="1364">
                  <c:v>45.466667000000001</c:v>
                </c:pt>
                <c:pt idx="1365">
                  <c:v>45.5</c:v>
                </c:pt>
                <c:pt idx="1366">
                  <c:v>45.533332999999999</c:v>
                </c:pt>
                <c:pt idx="1367">
                  <c:v>45.566667000000002</c:v>
                </c:pt>
                <c:pt idx="1368">
                  <c:v>45.6</c:v>
                </c:pt>
                <c:pt idx="1369">
                  <c:v>45.633333</c:v>
                </c:pt>
                <c:pt idx="1370">
                  <c:v>45.666666999999997</c:v>
                </c:pt>
                <c:pt idx="1371">
                  <c:v>45.7</c:v>
                </c:pt>
                <c:pt idx="1372">
                  <c:v>45.733333000000002</c:v>
                </c:pt>
                <c:pt idx="1373">
                  <c:v>45.766666999999998</c:v>
                </c:pt>
                <c:pt idx="1374">
                  <c:v>45.8</c:v>
                </c:pt>
                <c:pt idx="1375">
                  <c:v>45.833333000000003</c:v>
                </c:pt>
                <c:pt idx="1376">
                  <c:v>45.866667</c:v>
                </c:pt>
                <c:pt idx="1377">
                  <c:v>45.9</c:v>
                </c:pt>
                <c:pt idx="1378">
                  <c:v>45.933332999999998</c:v>
                </c:pt>
                <c:pt idx="1379">
                  <c:v>45.966667000000001</c:v>
                </c:pt>
                <c:pt idx="1380">
                  <c:v>46</c:v>
                </c:pt>
                <c:pt idx="1381">
                  <c:v>46.033332999999999</c:v>
                </c:pt>
                <c:pt idx="1382">
                  <c:v>46.066667000000002</c:v>
                </c:pt>
                <c:pt idx="1383">
                  <c:v>46.1</c:v>
                </c:pt>
                <c:pt idx="1384">
                  <c:v>46.133333</c:v>
                </c:pt>
                <c:pt idx="1385">
                  <c:v>46.166666999999997</c:v>
                </c:pt>
                <c:pt idx="1386">
                  <c:v>46.2</c:v>
                </c:pt>
                <c:pt idx="1387">
                  <c:v>46.233333000000002</c:v>
                </c:pt>
                <c:pt idx="1388">
                  <c:v>46.266666999999998</c:v>
                </c:pt>
                <c:pt idx="1389">
                  <c:v>46.3</c:v>
                </c:pt>
                <c:pt idx="1390">
                  <c:v>46.333333000000003</c:v>
                </c:pt>
                <c:pt idx="1391">
                  <c:v>46.366667</c:v>
                </c:pt>
                <c:pt idx="1392">
                  <c:v>46.4</c:v>
                </c:pt>
                <c:pt idx="1393">
                  <c:v>46.433332999999998</c:v>
                </c:pt>
                <c:pt idx="1394">
                  <c:v>46.466667000000001</c:v>
                </c:pt>
                <c:pt idx="1395">
                  <c:v>46.5</c:v>
                </c:pt>
                <c:pt idx="1396">
                  <c:v>46.533332999999999</c:v>
                </c:pt>
                <c:pt idx="1397">
                  <c:v>46.566667000000002</c:v>
                </c:pt>
                <c:pt idx="1398">
                  <c:v>46.6</c:v>
                </c:pt>
                <c:pt idx="1399">
                  <c:v>46.633333</c:v>
                </c:pt>
                <c:pt idx="1400">
                  <c:v>46.666666999999997</c:v>
                </c:pt>
                <c:pt idx="1401">
                  <c:v>46.7</c:v>
                </c:pt>
                <c:pt idx="1402">
                  <c:v>46.733333000000002</c:v>
                </c:pt>
                <c:pt idx="1403">
                  <c:v>46.766666999999998</c:v>
                </c:pt>
                <c:pt idx="1404">
                  <c:v>46.8</c:v>
                </c:pt>
                <c:pt idx="1405">
                  <c:v>46.833333000000003</c:v>
                </c:pt>
                <c:pt idx="1406">
                  <c:v>46.866667</c:v>
                </c:pt>
                <c:pt idx="1407">
                  <c:v>46.9</c:v>
                </c:pt>
                <c:pt idx="1408">
                  <c:v>46.933332999999998</c:v>
                </c:pt>
                <c:pt idx="1409">
                  <c:v>46.966667000000001</c:v>
                </c:pt>
                <c:pt idx="1410">
                  <c:v>47</c:v>
                </c:pt>
                <c:pt idx="1411">
                  <c:v>47.033332999999999</c:v>
                </c:pt>
                <c:pt idx="1412">
                  <c:v>47.066667000000002</c:v>
                </c:pt>
                <c:pt idx="1413">
                  <c:v>47.1</c:v>
                </c:pt>
                <c:pt idx="1414">
                  <c:v>47.133333</c:v>
                </c:pt>
                <c:pt idx="1415">
                  <c:v>47.166666999999997</c:v>
                </c:pt>
                <c:pt idx="1416">
                  <c:v>47.2</c:v>
                </c:pt>
                <c:pt idx="1417">
                  <c:v>47.233333000000002</c:v>
                </c:pt>
                <c:pt idx="1418">
                  <c:v>47.266666999999998</c:v>
                </c:pt>
                <c:pt idx="1419">
                  <c:v>47.3</c:v>
                </c:pt>
                <c:pt idx="1420">
                  <c:v>47.333333000000003</c:v>
                </c:pt>
                <c:pt idx="1421">
                  <c:v>47.366667</c:v>
                </c:pt>
                <c:pt idx="1422">
                  <c:v>47.4</c:v>
                </c:pt>
                <c:pt idx="1423">
                  <c:v>47.433332999999998</c:v>
                </c:pt>
                <c:pt idx="1424">
                  <c:v>47.466667000000001</c:v>
                </c:pt>
                <c:pt idx="1425">
                  <c:v>47.5</c:v>
                </c:pt>
                <c:pt idx="1426">
                  <c:v>47.533332999999999</c:v>
                </c:pt>
                <c:pt idx="1427">
                  <c:v>47.566667000000002</c:v>
                </c:pt>
                <c:pt idx="1428">
                  <c:v>47.6</c:v>
                </c:pt>
                <c:pt idx="1429">
                  <c:v>47.633333</c:v>
                </c:pt>
                <c:pt idx="1430">
                  <c:v>47.666666999999997</c:v>
                </c:pt>
                <c:pt idx="1431">
                  <c:v>47.7</c:v>
                </c:pt>
                <c:pt idx="1432">
                  <c:v>47.733333000000002</c:v>
                </c:pt>
                <c:pt idx="1433">
                  <c:v>47.766666999999998</c:v>
                </c:pt>
                <c:pt idx="1434">
                  <c:v>47.8</c:v>
                </c:pt>
                <c:pt idx="1435">
                  <c:v>47.833333000000003</c:v>
                </c:pt>
                <c:pt idx="1436">
                  <c:v>47.866667</c:v>
                </c:pt>
                <c:pt idx="1437">
                  <c:v>47.9</c:v>
                </c:pt>
                <c:pt idx="1438">
                  <c:v>47.933332999999998</c:v>
                </c:pt>
                <c:pt idx="1439">
                  <c:v>47.966667000000001</c:v>
                </c:pt>
                <c:pt idx="1440">
                  <c:v>48</c:v>
                </c:pt>
                <c:pt idx="1441">
                  <c:v>48.033332999999999</c:v>
                </c:pt>
                <c:pt idx="1442">
                  <c:v>48.066667000000002</c:v>
                </c:pt>
                <c:pt idx="1443">
                  <c:v>48.1</c:v>
                </c:pt>
                <c:pt idx="1444">
                  <c:v>48.133333</c:v>
                </c:pt>
                <c:pt idx="1445">
                  <c:v>48.166666999999997</c:v>
                </c:pt>
                <c:pt idx="1446">
                  <c:v>48.2</c:v>
                </c:pt>
                <c:pt idx="1447">
                  <c:v>48.233333000000002</c:v>
                </c:pt>
                <c:pt idx="1448">
                  <c:v>48.266666999999998</c:v>
                </c:pt>
                <c:pt idx="1449">
                  <c:v>48.3</c:v>
                </c:pt>
                <c:pt idx="1450">
                  <c:v>48.333333000000003</c:v>
                </c:pt>
                <c:pt idx="1451">
                  <c:v>48.366667</c:v>
                </c:pt>
                <c:pt idx="1452">
                  <c:v>48.4</c:v>
                </c:pt>
                <c:pt idx="1453">
                  <c:v>48.433332999999998</c:v>
                </c:pt>
                <c:pt idx="1454">
                  <c:v>48.466667000000001</c:v>
                </c:pt>
                <c:pt idx="1455">
                  <c:v>48.5</c:v>
                </c:pt>
                <c:pt idx="1456">
                  <c:v>48.533332999999999</c:v>
                </c:pt>
                <c:pt idx="1457">
                  <c:v>48.566667000000002</c:v>
                </c:pt>
                <c:pt idx="1458">
                  <c:v>48.6</c:v>
                </c:pt>
                <c:pt idx="1459">
                  <c:v>48.633333</c:v>
                </c:pt>
                <c:pt idx="1460">
                  <c:v>48.666666999999997</c:v>
                </c:pt>
                <c:pt idx="1461">
                  <c:v>48.7</c:v>
                </c:pt>
                <c:pt idx="1462">
                  <c:v>48.733333000000002</c:v>
                </c:pt>
                <c:pt idx="1463">
                  <c:v>48.766666999999998</c:v>
                </c:pt>
                <c:pt idx="1464">
                  <c:v>48.8</c:v>
                </c:pt>
                <c:pt idx="1465">
                  <c:v>48.833333000000003</c:v>
                </c:pt>
                <c:pt idx="1466">
                  <c:v>48.866667</c:v>
                </c:pt>
                <c:pt idx="1467">
                  <c:v>48.9</c:v>
                </c:pt>
                <c:pt idx="1468">
                  <c:v>48.933332999999998</c:v>
                </c:pt>
                <c:pt idx="1469">
                  <c:v>48.966667000000001</c:v>
                </c:pt>
                <c:pt idx="1470">
                  <c:v>49</c:v>
                </c:pt>
                <c:pt idx="1471">
                  <c:v>49.033332999999999</c:v>
                </c:pt>
                <c:pt idx="1472">
                  <c:v>49.066667000000002</c:v>
                </c:pt>
                <c:pt idx="1473">
                  <c:v>49.1</c:v>
                </c:pt>
                <c:pt idx="1474">
                  <c:v>49.133333</c:v>
                </c:pt>
                <c:pt idx="1475">
                  <c:v>49.166666999999997</c:v>
                </c:pt>
                <c:pt idx="1476">
                  <c:v>49.2</c:v>
                </c:pt>
                <c:pt idx="1477">
                  <c:v>49.233333000000002</c:v>
                </c:pt>
                <c:pt idx="1478">
                  <c:v>49.266666999999998</c:v>
                </c:pt>
                <c:pt idx="1479">
                  <c:v>49.3</c:v>
                </c:pt>
                <c:pt idx="1480">
                  <c:v>49.333333000000003</c:v>
                </c:pt>
                <c:pt idx="1481">
                  <c:v>49.366667</c:v>
                </c:pt>
                <c:pt idx="1482">
                  <c:v>49.4</c:v>
                </c:pt>
                <c:pt idx="1483">
                  <c:v>49.433332999999998</c:v>
                </c:pt>
                <c:pt idx="1484">
                  <c:v>49.466667000000001</c:v>
                </c:pt>
                <c:pt idx="1485">
                  <c:v>49.5</c:v>
                </c:pt>
                <c:pt idx="1486">
                  <c:v>49.533332999999999</c:v>
                </c:pt>
                <c:pt idx="1487">
                  <c:v>49.566667000000002</c:v>
                </c:pt>
                <c:pt idx="1488">
                  <c:v>49.6</c:v>
                </c:pt>
                <c:pt idx="1489">
                  <c:v>49.633333</c:v>
                </c:pt>
                <c:pt idx="1490">
                  <c:v>49.666666999999997</c:v>
                </c:pt>
                <c:pt idx="1491">
                  <c:v>49.7</c:v>
                </c:pt>
                <c:pt idx="1492">
                  <c:v>49.733333000000002</c:v>
                </c:pt>
                <c:pt idx="1493">
                  <c:v>49.766666999999998</c:v>
                </c:pt>
                <c:pt idx="1494">
                  <c:v>49.8</c:v>
                </c:pt>
                <c:pt idx="1495">
                  <c:v>49.833333000000003</c:v>
                </c:pt>
                <c:pt idx="1496">
                  <c:v>49.866667</c:v>
                </c:pt>
                <c:pt idx="1497">
                  <c:v>49.9</c:v>
                </c:pt>
                <c:pt idx="1498">
                  <c:v>49.933332999999998</c:v>
                </c:pt>
                <c:pt idx="1499">
                  <c:v>49.966667000000001</c:v>
                </c:pt>
                <c:pt idx="1500">
                  <c:v>50</c:v>
                </c:pt>
                <c:pt idx="1501">
                  <c:v>50.033332999999999</c:v>
                </c:pt>
                <c:pt idx="1502">
                  <c:v>50.066667000000002</c:v>
                </c:pt>
                <c:pt idx="1503">
                  <c:v>50.1</c:v>
                </c:pt>
                <c:pt idx="1504">
                  <c:v>50.133333</c:v>
                </c:pt>
                <c:pt idx="1505">
                  <c:v>50.166666999999997</c:v>
                </c:pt>
                <c:pt idx="1506">
                  <c:v>50.2</c:v>
                </c:pt>
                <c:pt idx="1507">
                  <c:v>50.233333000000002</c:v>
                </c:pt>
                <c:pt idx="1508">
                  <c:v>50.266666999999998</c:v>
                </c:pt>
                <c:pt idx="1509">
                  <c:v>50.3</c:v>
                </c:pt>
                <c:pt idx="1510">
                  <c:v>50.333333000000003</c:v>
                </c:pt>
                <c:pt idx="1511">
                  <c:v>50.366667</c:v>
                </c:pt>
                <c:pt idx="1512">
                  <c:v>50.4</c:v>
                </c:pt>
                <c:pt idx="1513">
                  <c:v>50.433332999999998</c:v>
                </c:pt>
                <c:pt idx="1514">
                  <c:v>50.466667000000001</c:v>
                </c:pt>
                <c:pt idx="1515">
                  <c:v>50.5</c:v>
                </c:pt>
                <c:pt idx="1516">
                  <c:v>50.533332999999999</c:v>
                </c:pt>
              </c:numCache>
            </c:numRef>
          </c:xVal>
          <c:yVal>
            <c:numRef>
              <c:f>three_groove!$F$2:$F$1518</c:f>
              <c:numCache>
                <c:formatCode>General</c:formatCode>
                <c:ptCount val="1517"/>
                <c:pt idx="0">
                  <c:v>34.35</c:v>
                </c:pt>
                <c:pt idx="1">
                  <c:v>34.359000000000002</c:v>
                </c:pt>
                <c:pt idx="2">
                  <c:v>34.346000000000004</c:v>
                </c:pt>
                <c:pt idx="3">
                  <c:v>34.338000000000001</c:v>
                </c:pt>
                <c:pt idx="4">
                  <c:v>34.359000000000002</c:v>
                </c:pt>
                <c:pt idx="5">
                  <c:v>34.342999999999996</c:v>
                </c:pt>
                <c:pt idx="6">
                  <c:v>34.346000000000004</c:v>
                </c:pt>
                <c:pt idx="7">
                  <c:v>34.334000000000003</c:v>
                </c:pt>
                <c:pt idx="8">
                  <c:v>34.352000000000004</c:v>
                </c:pt>
                <c:pt idx="9">
                  <c:v>34.361000000000004</c:v>
                </c:pt>
                <c:pt idx="10">
                  <c:v>34.314</c:v>
                </c:pt>
                <c:pt idx="11">
                  <c:v>34.359000000000002</c:v>
                </c:pt>
                <c:pt idx="12">
                  <c:v>34.355999999999995</c:v>
                </c:pt>
                <c:pt idx="13">
                  <c:v>34.341999999999999</c:v>
                </c:pt>
                <c:pt idx="14">
                  <c:v>34.338000000000001</c:v>
                </c:pt>
                <c:pt idx="15">
                  <c:v>34.33</c:v>
                </c:pt>
                <c:pt idx="16">
                  <c:v>34.372999999999998</c:v>
                </c:pt>
                <c:pt idx="17">
                  <c:v>34.317</c:v>
                </c:pt>
                <c:pt idx="18">
                  <c:v>34.338999999999999</c:v>
                </c:pt>
                <c:pt idx="19">
                  <c:v>34.359000000000002</c:v>
                </c:pt>
                <c:pt idx="20">
                  <c:v>34.338000000000001</c:v>
                </c:pt>
                <c:pt idx="21">
                  <c:v>34.347000000000001</c:v>
                </c:pt>
                <c:pt idx="22">
                  <c:v>34.313000000000002</c:v>
                </c:pt>
                <c:pt idx="23">
                  <c:v>34.380000000000003</c:v>
                </c:pt>
                <c:pt idx="24">
                  <c:v>34.32</c:v>
                </c:pt>
                <c:pt idx="25">
                  <c:v>34.334000000000003</c:v>
                </c:pt>
                <c:pt idx="26">
                  <c:v>34.35</c:v>
                </c:pt>
                <c:pt idx="27">
                  <c:v>34.302999999999997</c:v>
                </c:pt>
                <c:pt idx="28">
                  <c:v>34.515000000000001</c:v>
                </c:pt>
                <c:pt idx="29">
                  <c:v>34.492000000000004</c:v>
                </c:pt>
                <c:pt idx="30">
                  <c:v>33.869999999999997</c:v>
                </c:pt>
                <c:pt idx="31">
                  <c:v>32.972000000000001</c:v>
                </c:pt>
                <c:pt idx="32">
                  <c:v>32.234000000000002</c:v>
                </c:pt>
                <c:pt idx="33">
                  <c:v>31.887999999999998</c:v>
                </c:pt>
                <c:pt idx="34">
                  <c:v>31.518999999999998</c:v>
                </c:pt>
                <c:pt idx="35">
                  <c:v>30.475999999999999</c:v>
                </c:pt>
                <c:pt idx="36">
                  <c:v>29.228000000000002</c:v>
                </c:pt>
                <c:pt idx="37">
                  <c:v>28.175999999999998</c:v>
                </c:pt>
                <c:pt idx="38">
                  <c:v>27.521000000000001</c:v>
                </c:pt>
                <c:pt idx="39">
                  <c:v>26.645</c:v>
                </c:pt>
                <c:pt idx="40">
                  <c:v>25.722999999999999</c:v>
                </c:pt>
                <c:pt idx="41">
                  <c:v>24.85</c:v>
                </c:pt>
                <c:pt idx="42">
                  <c:v>25.338000000000001</c:v>
                </c:pt>
                <c:pt idx="43">
                  <c:v>27.145</c:v>
                </c:pt>
                <c:pt idx="44">
                  <c:v>30.215</c:v>
                </c:pt>
                <c:pt idx="45">
                  <c:v>32.887</c:v>
                </c:pt>
                <c:pt idx="46">
                  <c:v>34.494</c:v>
                </c:pt>
                <c:pt idx="47">
                  <c:v>35.195</c:v>
                </c:pt>
                <c:pt idx="48">
                  <c:v>35.442</c:v>
                </c:pt>
                <c:pt idx="49">
                  <c:v>35.388999999999996</c:v>
                </c:pt>
                <c:pt idx="50">
                  <c:v>35.458000000000006</c:v>
                </c:pt>
                <c:pt idx="51">
                  <c:v>35.78</c:v>
                </c:pt>
                <c:pt idx="52">
                  <c:v>36.134999999999998</c:v>
                </c:pt>
                <c:pt idx="53">
                  <c:v>36.545000000000002</c:v>
                </c:pt>
                <c:pt idx="54">
                  <c:v>36.526000000000003</c:v>
                </c:pt>
                <c:pt idx="55">
                  <c:v>36.562999999999995</c:v>
                </c:pt>
                <c:pt idx="56">
                  <c:v>36.602999999999994</c:v>
                </c:pt>
                <c:pt idx="57">
                  <c:v>36.585999999999999</c:v>
                </c:pt>
                <c:pt idx="58">
                  <c:v>36.539000000000001</c:v>
                </c:pt>
                <c:pt idx="59">
                  <c:v>36.515000000000001</c:v>
                </c:pt>
                <c:pt idx="60">
                  <c:v>36.562999999999995</c:v>
                </c:pt>
                <c:pt idx="61">
                  <c:v>36.578000000000003</c:v>
                </c:pt>
                <c:pt idx="62">
                  <c:v>36.521000000000001</c:v>
                </c:pt>
                <c:pt idx="63">
                  <c:v>36.515000000000001</c:v>
                </c:pt>
                <c:pt idx="64">
                  <c:v>36.578000000000003</c:v>
                </c:pt>
                <c:pt idx="65">
                  <c:v>36.562999999999995</c:v>
                </c:pt>
                <c:pt idx="66">
                  <c:v>36.506</c:v>
                </c:pt>
                <c:pt idx="67">
                  <c:v>36.524000000000001</c:v>
                </c:pt>
                <c:pt idx="68">
                  <c:v>36.576999999999998</c:v>
                </c:pt>
                <c:pt idx="69">
                  <c:v>36.547000000000004</c:v>
                </c:pt>
                <c:pt idx="70">
                  <c:v>36.485999999999997</c:v>
                </c:pt>
                <c:pt idx="71">
                  <c:v>36.540000000000006</c:v>
                </c:pt>
                <c:pt idx="72">
                  <c:v>36.585999999999999</c:v>
                </c:pt>
                <c:pt idx="73">
                  <c:v>36.515000000000001</c:v>
                </c:pt>
                <c:pt idx="74">
                  <c:v>36.483000000000004</c:v>
                </c:pt>
                <c:pt idx="75">
                  <c:v>36.554000000000002</c:v>
                </c:pt>
                <c:pt idx="76">
                  <c:v>36.575000000000003</c:v>
                </c:pt>
                <c:pt idx="77">
                  <c:v>36.504000000000005</c:v>
                </c:pt>
                <c:pt idx="78">
                  <c:v>36.479999999999997</c:v>
                </c:pt>
                <c:pt idx="79">
                  <c:v>36.579000000000001</c:v>
                </c:pt>
                <c:pt idx="80">
                  <c:v>36.582000000000001</c:v>
                </c:pt>
                <c:pt idx="81">
                  <c:v>36.466000000000001</c:v>
                </c:pt>
                <c:pt idx="82">
                  <c:v>36.487000000000002</c:v>
                </c:pt>
                <c:pt idx="83">
                  <c:v>36.61</c:v>
                </c:pt>
                <c:pt idx="84">
                  <c:v>36.504000000000005</c:v>
                </c:pt>
                <c:pt idx="85">
                  <c:v>36.417999999999999</c:v>
                </c:pt>
                <c:pt idx="86">
                  <c:v>36.555</c:v>
                </c:pt>
                <c:pt idx="87">
                  <c:v>36.551000000000002</c:v>
                </c:pt>
                <c:pt idx="88">
                  <c:v>36.308999999999997</c:v>
                </c:pt>
                <c:pt idx="89">
                  <c:v>35.827999999999996</c:v>
                </c:pt>
                <c:pt idx="90">
                  <c:v>35.350999999999999</c:v>
                </c:pt>
                <c:pt idx="91">
                  <c:v>34.867000000000004</c:v>
                </c:pt>
                <c:pt idx="92">
                  <c:v>34.507000000000005</c:v>
                </c:pt>
                <c:pt idx="93">
                  <c:v>34.079000000000001</c:v>
                </c:pt>
                <c:pt idx="94">
                  <c:v>33.376999999999995</c:v>
                </c:pt>
                <c:pt idx="95">
                  <c:v>32.864999999999995</c:v>
                </c:pt>
                <c:pt idx="96">
                  <c:v>32.393999999999998</c:v>
                </c:pt>
                <c:pt idx="97">
                  <c:v>31.522000000000002</c:v>
                </c:pt>
                <c:pt idx="98">
                  <c:v>30.727999999999998</c:v>
                </c:pt>
                <c:pt idx="99">
                  <c:v>30.210999999999999</c:v>
                </c:pt>
                <c:pt idx="100">
                  <c:v>30.312999999999999</c:v>
                </c:pt>
                <c:pt idx="101">
                  <c:v>31.351999999999997</c:v>
                </c:pt>
                <c:pt idx="102">
                  <c:v>34.134</c:v>
                </c:pt>
                <c:pt idx="103">
                  <c:v>37.123000000000005</c:v>
                </c:pt>
                <c:pt idx="104">
                  <c:v>39.470999999999997</c:v>
                </c:pt>
                <c:pt idx="105">
                  <c:v>41.382000000000005</c:v>
                </c:pt>
                <c:pt idx="106">
                  <c:v>42.988</c:v>
                </c:pt>
                <c:pt idx="107">
                  <c:v>44.018000000000001</c:v>
                </c:pt>
                <c:pt idx="108">
                  <c:v>44.332000000000001</c:v>
                </c:pt>
                <c:pt idx="109">
                  <c:v>44.104999999999997</c:v>
                </c:pt>
                <c:pt idx="110">
                  <c:v>43.835000000000001</c:v>
                </c:pt>
                <c:pt idx="111">
                  <c:v>44.228999999999999</c:v>
                </c:pt>
                <c:pt idx="112">
                  <c:v>44.955000000000005</c:v>
                </c:pt>
                <c:pt idx="113">
                  <c:v>45.442</c:v>
                </c:pt>
                <c:pt idx="114">
                  <c:v>45.415999999999997</c:v>
                </c:pt>
                <c:pt idx="115">
                  <c:v>45.192999999999998</c:v>
                </c:pt>
                <c:pt idx="116">
                  <c:v>45.441000000000003</c:v>
                </c:pt>
                <c:pt idx="117">
                  <c:v>45.610999999999997</c:v>
                </c:pt>
                <c:pt idx="118">
                  <c:v>45.333999999999996</c:v>
                </c:pt>
                <c:pt idx="119">
                  <c:v>45.193999999999996</c:v>
                </c:pt>
                <c:pt idx="120">
                  <c:v>45.524000000000001</c:v>
                </c:pt>
                <c:pt idx="121">
                  <c:v>45.581000000000003</c:v>
                </c:pt>
                <c:pt idx="122">
                  <c:v>45.228999999999999</c:v>
                </c:pt>
                <c:pt idx="123">
                  <c:v>45.228999999999999</c:v>
                </c:pt>
                <c:pt idx="124">
                  <c:v>45.616999999999997</c:v>
                </c:pt>
                <c:pt idx="125">
                  <c:v>45.532999999999994</c:v>
                </c:pt>
                <c:pt idx="126">
                  <c:v>45.140999999999998</c:v>
                </c:pt>
                <c:pt idx="127">
                  <c:v>45.314999999999998</c:v>
                </c:pt>
                <c:pt idx="128">
                  <c:v>45.673000000000002</c:v>
                </c:pt>
                <c:pt idx="129">
                  <c:v>45.466000000000001</c:v>
                </c:pt>
                <c:pt idx="130">
                  <c:v>45.106999999999999</c:v>
                </c:pt>
                <c:pt idx="131">
                  <c:v>45.414999999999999</c:v>
                </c:pt>
                <c:pt idx="132">
                  <c:v>45.71</c:v>
                </c:pt>
                <c:pt idx="133">
                  <c:v>45.341000000000001</c:v>
                </c:pt>
                <c:pt idx="134">
                  <c:v>45.076999999999998</c:v>
                </c:pt>
                <c:pt idx="135">
                  <c:v>45.506999999999998</c:v>
                </c:pt>
                <c:pt idx="136">
                  <c:v>45.673000000000002</c:v>
                </c:pt>
                <c:pt idx="137">
                  <c:v>45.212000000000003</c:v>
                </c:pt>
                <c:pt idx="138">
                  <c:v>45.053000000000004</c:v>
                </c:pt>
                <c:pt idx="139">
                  <c:v>45.540999999999997</c:v>
                </c:pt>
                <c:pt idx="140">
                  <c:v>45.53</c:v>
                </c:pt>
                <c:pt idx="141">
                  <c:v>45.039000000000001</c:v>
                </c:pt>
                <c:pt idx="142">
                  <c:v>45.121000000000002</c:v>
                </c:pt>
                <c:pt idx="143">
                  <c:v>45.427</c:v>
                </c:pt>
                <c:pt idx="144">
                  <c:v>45.464999999999996</c:v>
                </c:pt>
                <c:pt idx="145">
                  <c:v>45.386000000000003</c:v>
                </c:pt>
                <c:pt idx="146">
                  <c:v>45</c:v>
                </c:pt>
                <c:pt idx="147">
                  <c:v>44.048999999999999</c:v>
                </c:pt>
                <c:pt idx="148">
                  <c:v>42.893999999999998</c:v>
                </c:pt>
                <c:pt idx="149">
                  <c:v>42.722000000000001</c:v>
                </c:pt>
                <c:pt idx="150">
                  <c:v>42.747</c:v>
                </c:pt>
                <c:pt idx="151">
                  <c:v>41.647999999999996</c:v>
                </c:pt>
                <c:pt idx="152">
                  <c:v>39.792999999999999</c:v>
                </c:pt>
                <c:pt idx="153">
                  <c:v>38.510999999999996</c:v>
                </c:pt>
                <c:pt idx="154">
                  <c:v>38.262</c:v>
                </c:pt>
                <c:pt idx="155">
                  <c:v>37.637999999999998</c:v>
                </c:pt>
                <c:pt idx="156">
                  <c:v>36.53</c:v>
                </c:pt>
                <c:pt idx="157">
                  <c:v>35.793999999999997</c:v>
                </c:pt>
                <c:pt idx="158">
                  <c:v>36.000999999999998</c:v>
                </c:pt>
                <c:pt idx="159">
                  <c:v>37.527000000000001</c:v>
                </c:pt>
                <c:pt idx="160">
                  <c:v>40.097999999999999</c:v>
                </c:pt>
                <c:pt idx="161">
                  <c:v>42.965000000000003</c:v>
                </c:pt>
                <c:pt idx="162">
                  <c:v>44.692999999999998</c:v>
                </c:pt>
                <c:pt idx="163">
                  <c:v>45.515000000000001</c:v>
                </c:pt>
                <c:pt idx="164">
                  <c:v>45.940000000000005</c:v>
                </c:pt>
                <c:pt idx="165">
                  <c:v>46.018000000000001</c:v>
                </c:pt>
                <c:pt idx="166">
                  <c:v>45.951000000000001</c:v>
                </c:pt>
                <c:pt idx="167">
                  <c:v>46.146000000000001</c:v>
                </c:pt>
                <c:pt idx="168">
                  <c:v>46.658999999999999</c:v>
                </c:pt>
                <c:pt idx="169">
                  <c:v>47.127000000000002</c:v>
                </c:pt>
                <c:pt idx="170">
                  <c:v>47.162999999999997</c:v>
                </c:pt>
                <c:pt idx="171">
                  <c:v>47.186999999999998</c:v>
                </c:pt>
                <c:pt idx="172">
                  <c:v>47.143999999999998</c:v>
                </c:pt>
                <c:pt idx="173">
                  <c:v>47.173000000000002</c:v>
                </c:pt>
                <c:pt idx="174">
                  <c:v>47.211999999999996</c:v>
                </c:pt>
                <c:pt idx="175">
                  <c:v>47.184999999999995</c:v>
                </c:pt>
                <c:pt idx="176">
                  <c:v>47.177999999999997</c:v>
                </c:pt>
                <c:pt idx="177">
                  <c:v>47.201999999999998</c:v>
                </c:pt>
                <c:pt idx="178">
                  <c:v>47.183</c:v>
                </c:pt>
                <c:pt idx="179">
                  <c:v>47.137</c:v>
                </c:pt>
                <c:pt idx="180">
                  <c:v>47.144999999999996</c:v>
                </c:pt>
                <c:pt idx="181">
                  <c:v>47.160000000000004</c:v>
                </c:pt>
                <c:pt idx="182">
                  <c:v>47.086999999999996</c:v>
                </c:pt>
                <c:pt idx="183">
                  <c:v>47.09</c:v>
                </c:pt>
                <c:pt idx="184">
                  <c:v>47.122999999999998</c:v>
                </c:pt>
                <c:pt idx="185">
                  <c:v>47.112000000000002</c:v>
                </c:pt>
                <c:pt idx="186">
                  <c:v>47.112000000000002</c:v>
                </c:pt>
                <c:pt idx="187">
                  <c:v>47.133000000000003</c:v>
                </c:pt>
                <c:pt idx="188">
                  <c:v>47.1</c:v>
                </c:pt>
                <c:pt idx="189">
                  <c:v>47.131999999999998</c:v>
                </c:pt>
                <c:pt idx="190">
                  <c:v>47.118000000000002</c:v>
                </c:pt>
                <c:pt idx="191">
                  <c:v>47.099000000000004</c:v>
                </c:pt>
                <c:pt idx="192">
                  <c:v>47.146999999999998</c:v>
                </c:pt>
                <c:pt idx="193">
                  <c:v>47.088000000000001</c:v>
                </c:pt>
                <c:pt idx="194">
                  <c:v>47.063000000000002</c:v>
                </c:pt>
                <c:pt idx="195">
                  <c:v>47.122</c:v>
                </c:pt>
                <c:pt idx="196">
                  <c:v>47.114999999999995</c:v>
                </c:pt>
                <c:pt idx="197">
                  <c:v>47.067</c:v>
                </c:pt>
                <c:pt idx="198">
                  <c:v>47.135999999999996</c:v>
                </c:pt>
                <c:pt idx="199">
                  <c:v>47.149000000000001</c:v>
                </c:pt>
                <c:pt idx="200">
                  <c:v>46.997999999999998</c:v>
                </c:pt>
                <c:pt idx="201">
                  <c:v>47.110999999999997</c:v>
                </c:pt>
                <c:pt idx="202">
                  <c:v>47.32</c:v>
                </c:pt>
                <c:pt idx="203">
                  <c:v>47.128</c:v>
                </c:pt>
                <c:pt idx="204">
                  <c:v>46.691000000000003</c:v>
                </c:pt>
                <c:pt idx="205">
                  <c:v>46.104999999999997</c:v>
                </c:pt>
                <c:pt idx="206">
                  <c:v>45.614000000000004</c:v>
                </c:pt>
                <c:pt idx="207">
                  <c:v>45.371000000000002</c:v>
                </c:pt>
                <c:pt idx="208">
                  <c:v>45.106999999999999</c:v>
                </c:pt>
                <c:pt idx="209">
                  <c:v>44.352999999999994</c:v>
                </c:pt>
                <c:pt idx="210">
                  <c:v>43.500999999999998</c:v>
                </c:pt>
                <c:pt idx="211">
                  <c:v>43.173999999999999</c:v>
                </c:pt>
                <c:pt idx="212">
                  <c:v>42.942</c:v>
                </c:pt>
                <c:pt idx="213">
                  <c:v>42.036999999999999</c:v>
                </c:pt>
                <c:pt idx="214">
                  <c:v>41.143999999999998</c:v>
                </c:pt>
                <c:pt idx="215">
                  <c:v>40.601999999999997</c:v>
                </c:pt>
                <c:pt idx="216">
                  <c:v>40.656999999999996</c:v>
                </c:pt>
                <c:pt idx="217">
                  <c:v>41.766999999999996</c:v>
                </c:pt>
                <c:pt idx="218">
                  <c:v>44.512</c:v>
                </c:pt>
                <c:pt idx="219">
                  <c:v>47.771999999999998</c:v>
                </c:pt>
                <c:pt idx="220">
                  <c:v>50.456000000000003</c:v>
                </c:pt>
                <c:pt idx="221">
                  <c:v>52.606000000000002</c:v>
                </c:pt>
                <c:pt idx="222">
                  <c:v>54.212999999999994</c:v>
                </c:pt>
                <c:pt idx="223">
                  <c:v>54.954999999999998</c:v>
                </c:pt>
                <c:pt idx="224">
                  <c:v>55.017000000000003</c:v>
                </c:pt>
                <c:pt idx="225">
                  <c:v>54.870000000000005</c:v>
                </c:pt>
                <c:pt idx="226">
                  <c:v>55.010999999999996</c:v>
                </c:pt>
                <c:pt idx="227">
                  <c:v>55.516999999999996</c:v>
                </c:pt>
                <c:pt idx="228">
                  <c:v>56.058</c:v>
                </c:pt>
                <c:pt idx="229">
                  <c:v>56.286999999999999</c:v>
                </c:pt>
                <c:pt idx="230">
                  <c:v>56.314999999999998</c:v>
                </c:pt>
                <c:pt idx="231">
                  <c:v>56.300000000000004</c:v>
                </c:pt>
                <c:pt idx="232">
                  <c:v>56.308</c:v>
                </c:pt>
                <c:pt idx="233">
                  <c:v>56.338000000000001</c:v>
                </c:pt>
                <c:pt idx="234">
                  <c:v>56.311</c:v>
                </c:pt>
                <c:pt idx="235">
                  <c:v>56.326000000000001</c:v>
                </c:pt>
                <c:pt idx="236">
                  <c:v>56.335000000000001</c:v>
                </c:pt>
                <c:pt idx="237">
                  <c:v>56.308</c:v>
                </c:pt>
                <c:pt idx="238">
                  <c:v>56.319000000000003</c:v>
                </c:pt>
                <c:pt idx="239">
                  <c:v>56.302</c:v>
                </c:pt>
                <c:pt idx="240">
                  <c:v>56.321000000000005</c:v>
                </c:pt>
                <c:pt idx="241">
                  <c:v>56.307000000000002</c:v>
                </c:pt>
                <c:pt idx="242">
                  <c:v>56.291000000000004</c:v>
                </c:pt>
                <c:pt idx="243">
                  <c:v>56.311</c:v>
                </c:pt>
                <c:pt idx="244">
                  <c:v>56.300000000000004</c:v>
                </c:pt>
                <c:pt idx="245">
                  <c:v>56.29</c:v>
                </c:pt>
                <c:pt idx="246">
                  <c:v>56.285000000000004</c:v>
                </c:pt>
                <c:pt idx="247">
                  <c:v>56.313000000000002</c:v>
                </c:pt>
                <c:pt idx="248">
                  <c:v>56.326000000000001</c:v>
                </c:pt>
                <c:pt idx="249">
                  <c:v>56.317</c:v>
                </c:pt>
                <c:pt idx="250">
                  <c:v>56.323999999999998</c:v>
                </c:pt>
                <c:pt idx="251">
                  <c:v>56.31</c:v>
                </c:pt>
                <c:pt idx="252">
                  <c:v>56.332000000000001</c:v>
                </c:pt>
                <c:pt idx="253">
                  <c:v>56.332999999999998</c:v>
                </c:pt>
                <c:pt idx="254">
                  <c:v>56.300000000000004</c:v>
                </c:pt>
                <c:pt idx="255">
                  <c:v>56.321999999999996</c:v>
                </c:pt>
                <c:pt idx="256">
                  <c:v>56.351999999999997</c:v>
                </c:pt>
                <c:pt idx="257">
                  <c:v>56.304000000000002</c:v>
                </c:pt>
                <c:pt idx="258">
                  <c:v>56.211999999999996</c:v>
                </c:pt>
                <c:pt idx="259">
                  <c:v>56.410000000000004</c:v>
                </c:pt>
                <c:pt idx="260">
                  <c:v>56.58</c:v>
                </c:pt>
                <c:pt idx="261">
                  <c:v>56.274999999999999</c:v>
                </c:pt>
                <c:pt idx="262">
                  <c:v>55.485999999999997</c:v>
                </c:pt>
                <c:pt idx="263">
                  <c:v>54.517000000000003</c:v>
                </c:pt>
                <c:pt idx="264">
                  <c:v>54.004999999999995</c:v>
                </c:pt>
                <c:pt idx="265">
                  <c:v>53.870000000000005</c:v>
                </c:pt>
                <c:pt idx="266">
                  <c:v>53.135000000000005</c:v>
                </c:pt>
                <c:pt idx="267">
                  <c:v>51.816000000000003</c:v>
                </c:pt>
                <c:pt idx="268">
                  <c:v>50.478000000000002</c:v>
                </c:pt>
                <c:pt idx="269">
                  <c:v>49.661999999999999</c:v>
                </c:pt>
                <c:pt idx="270">
                  <c:v>49.132000000000005</c:v>
                </c:pt>
                <c:pt idx="271">
                  <c:v>48.32</c:v>
                </c:pt>
                <c:pt idx="272">
                  <c:v>47.222999999999999</c:v>
                </c:pt>
                <c:pt idx="273">
                  <c:v>46.875999999999998</c:v>
                </c:pt>
                <c:pt idx="274">
                  <c:v>48.145000000000003</c:v>
                </c:pt>
                <c:pt idx="275">
                  <c:v>50.936</c:v>
                </c:pt>
                <c:pt idx="276">
                  <c:v>53.943999999999996</c:v>
                </c:pt>
                <c:pt idx="277">
                  <c:v>55.914000000000001</c:v>
                </c:pt>
                <c:pt idx="278">
                  <c:v>56.848000000000006</c:v>
                </c:pt>
                <c:pt idx="279">
                  <c:v>57.268999999999998</c:v>
                </c:pt>
                <c:pt idx="280">
                  <c:v>57.286999999999999</c:v>
                </c:pt>
                <c:pt idx="281">
                  <c:v>57.251999999999995</c:v>
                </c:pt>
                <c:pt idx="282">
                  <c:v>57.368000000000002</c:v>
                </c:pt>
                <c:pt idx="283">
                  <c:v>57.594999999999999</c:v>
                </c:pt>
                <c:pt idx="284">
                  <c:v>58.161999999999999</c:v>
                </c:pt>
                <c:pt idx="285">
                  <c:v>58.338999999999999</c:v>
                </c:pt>
                <c:pt idx="286">
                  <c:v>58.347999999999999</c:v>
                </c:pt>
                <c:pt idx="287">
                  <c:v>58.33</c:v>
                </c:pt>
                <c:pt idx="288">
                  <c:v>58.311</c:v>
                </c:pt>
                <c:pt idx="289">
                  <c:v>58.316000000000003</c:v>
                </c:pt>
                <c:pt idx="290">
                  <c:v>58.33</c:v>
                </c:pt>
                <c:pt idx="291">
                  <c:v>58.327999999999996</c:v>
                </c:pt>
                <c:pt idx="292">
                  <c:v>58.306999999999995</c:v>
                </c:pt>
                <c:pt idx="293">
                  <c:v>58.340999999999994</c:v>
                </c:pt>
                <c:pt idx="294">
                  <c:v>58.325000000000003</c:v>
                </c:pt>
                <c:pt idx="295">
                  <c:v>58.302999999999997</c:v>
                </c:pt>
                <c:pt idx="296">
                  <c:v>58.327999999999996</c:v>
                </c:pt>
                <c:pt idx="297">
                  <c:v>58.323</c:v>
                </c:pt>
                <c:pt idx="298">
                  <c:v>58.301000000000002</c:v>
                </c:pt>
                <c:pt idx="299">
                  <c:v>58.317</c:v>
                </c:pt>
                <c:pt idx="300">
                  <c:v>58.295999999999999</c:v>
                </c:pt>
                <c:pt idx="301">
                  <c:v>58.286999999999999</c:v>
                </c:pt>
                <c:pt idx="302">
                  <c:v>58.335999999999999</c:v>
                </c:pt>
                <c:pt idx="303">
                  <c:v>58.274999999999999</c:v>
                </c:pt>
                <c:pt idx="304">
                  <c:v>58.293999999999997</c:v>
                </c:pt>
                <c:pt idx="305">
                  <c:v>58.384</c:v>
                </c:pt>
                <c:pt idx="306">
                  <c:v>58.367000000000004</c:v>
                </c:pt>
                <c:pt idx="307">
                  <c:v>58.371000000000002</c:v>
                </c:pt>
                <c:pt idx="308">
                  <c:v>58.39</c:v>
                </c:pt>
                <c:pt idx="309">
                  <c:v>58.371000000000002</c:v>
                </c:pt>
                <c:pt idx="310">
                  <c:v>58.353000000000002</c:v>
                </c:pt>
                <c:pt idx="311">
                  <c:v>58.363999999999997</c:v>
                </c:pt>
                <c:pt idx="312">
                  <c:v>58.382999999999996</c:v>
                </c:pt>
                <c:pt idx="313">
                  <c:v>58.338000000000001</c:v>
                </c:pt>
                <c:pt idx="314">
                  <c:v>58.356999999999999</c:v>
                </c:pt>
                <c:pt idx="315">
                  <c:v>58.372</c:v>
                </c:pt>
                <c:pt idx="316">
                  <c:v>58.306999999999995</c:v>
                </c:pt>
                <c:pt idx="317">
                  <c:v>58.39</c:v>
                </c:pt>
                <c:pt idx="318">
                  <c:v>58.47</c:v>
                </c:pt>
                <c:pt idx="319">
                  <c:v>58.225999999999999</c:v>
                </c:pt>
                <c:pt idx="320">
                  <c:v>57.725999999999999</c:v>
                </c:pt>
                <c:pt idx="321">
                  <c:v>57.27</c:v>
                </c:pt>
                <c:pt idx="322">
                  <c:v>57.029999999999994</c:v>
                </c:pt>
                <c:pt idx="323">
                  <c:v>56.598999999999997</c:v>
                </c:pt>
                <c:pt idx="324">
                  <c:v>56.016999999999996</c:v>
                </c:pt>
                <c:pt idx="325">
                  <c:v>55.341999999999999</c:v>
                </c:pt>
                <c:pt idx="326">
                  <c:v>54.932000000000002</c:v>
                </c:pt>
                <c:pt idx="327">
                  <c:v>54.564</c:v>
                </c:pt>
                <c:pt idx="328">
                  <c:v>53.667999999999999</c:v>
                </c:pt>
                <c:pt idx="329">
                  <c:v>52.650000000000006</c:v>
                </c:pt>
                <c:pt idx="330">
                  <c:v>52.047999999999995</c:v>
                </c:pt>
                <c:pt idx="331">
                  <c:v>52.033000000000001</c:v>
                </c:pt>
                <c:pt idx="332">
                  <c:v>52.777000000000001</c:v>
                </c:pt>
                <c:pt idx="333">
                  <c:v>54.517000000000003</c:v>
                </c:pt>
                <c:pt idx="334">
                  <c:v>57.783999999999999</c:v>
                </c:pt>
                <c:pt idx="335">
                  <c:v>60.428999999999995</c:v>
                </c:pt>
                <c:pt idx="336">
                  <c:v>62.561000000000007</c:v>
                </c:pt>
                <c:pt idx="337">
                  <c:v>64.212000000000003</c:v>
                </c:pt>
                <c:pt idx="338">
                  <c:v>65.372</c:v>
                </c:pt>
                <c:pt idx="339">
                  <c:v>65.809000000000012</c:v>
                </c:pt>
                <c:pt idx="340">
                  <c:v>65.669000000000011</c:v>
                </c:pt>
                <c:pt idx="341">
                  <c:v>65.613</c:v>
                </c:pt>
                <c:pt idx="342">
                  <c:v>65.908000000000001</c:v>
                </c:pt>
                <c:pt idx="343">
                  <c:v>66.461999999999989</c:v>
                </c:pt>
                <c:pt idx="344">
                  <c:v>66.97699999999999</c:v>
                </c:pt>
                <c:pt idx="345">
                  <c:v>67.086999999999989</c:v>
                </c:pt>
                <c:pt idx="346">
                  <c:v>67.072999999999993</c:v>
                </c:pt>
                <c:pt idx="347">
                  <c:v>67.076999999999998</c:v>
                </c:pt>
                <c:pt idx="348">
                  <c:v>67.094999999999999</c:v>
                </c:pt>
                <c:pt idx="349">
                  <c:v>67.09</c:v>
                </c:pt>
                <c:pt idx="350">
                  <c:v>67.075999999999993</c:v>
                </c:pt>
                <c:pt idx="351">
                  <c:v>67.084000000000003</c:v>
                </c:pt>
                <c:pt idx="352">
                  <c:v>67.093000000000004</c:v>
                </c:pt>
                <c:pt idx="353">
                  <c:v>67.086000000000013</c:v>
                </c:pt>
                <c:pt idx="354">
                  <c:v>67.075999999999993</c:v>
                </c:pt>
                <c:pt idx="355">
                  <c:v>67.096000000000004</c:v>
                </c:pt>
                <c:pt idx="356">
                  <c:v>67.100999999999999</c:v>
                </c:pt>
                <c:pt idx="357">
                  <c:v>67.096000000000004</c:v>
                </c:pt>
                <c:pt idx="358">
                  <c:v>67.106999999999999</c:v>
                </c:pt>
                <c:pt idx="359">
                  <c:v>67.100999999999999</c:v>
                </c:pt>
                <c:pt idx="360">
                  <c:v>67.108000000000004</c:v>
                </c:pt>
                <c:pt idx="361">
                  <c:v>67.106999999999999</c:v>
                </c:pt>
                <c:pt idx="362">
                  <c:v>67.11699999999999</c:v>
                </c:pt>
                <c:pt idx="363">
                  <c:v>67.13900000000001</c:v>
                </c:pt>
                <c:pt idx="364">
                  <c:v>67.111000000000004</c:v>
                </c:pt>
                <c:pt idx="365">
                  <c:v>67.113</c:v>
                </c:pt>
                <c:pt idx="366">
                  <c:v>67.111000000000004</c:v>
                </c:pt>
                <c:pt idx="367">
                  <c:v>67.105999999999995</c:v>
                </c:pt>
                <c:pt idx="368">
                  <c:v>67.105000000000004</c:v>
                </c:pt>
                <c:pt idx="369">
                  <c:v>67.081000000000003</c:v>
                </c:pt>
                <c:pt idx="370">
                  <c:v>67.109000000000009</c:v>
                </c:pt>
                <c:pt idx="371">
                  <c:v>67.105000000000004</c:v>
                </c:pt>
                <c:pt idx="372">
                  <c:v>67.112000000000009</c:v>
                </c:pt>
                <c:pt idx="373">
                  <c:v>67.055000000000007</c:v>
                </c:pt>
                <c:pt idx="374">
                  <c:v>67.069000000000003</c:v>
                </c:pt>
                <c:pt idx="375">
                  <c:v>67.341999999999999</c:v>
                </c:pt>
                <c:pt idx="376">
                  <c:v>67.27</c:v>
                </c:pt>
                <c:pt idx="377">
                  <c:v>66.715999999999994</c:v>
                </c:pt>
                <c:pt idx="378">
                  <c:v>65.765000000000001</c:v>
                </c:pt>
                <c:pt idx="379">
                  <c:v>64.998999999999995</c:v>
                </c:pt>
                <c:pt idx="380">
                  <c:v>64.602999999999994</c:v>
                </c:pt>
                <c:pt idx="381">
                  <c:v>64.206999999999994</c:v>
                </c:pt>
                <c:pt idx="382">
                  <c:v>63.273999999999994</c:v>
                </c:pt>
                <c:pt idx="383">
                  <c:v>61.745000000000005</c:v>
                </c:pt>
                <c:pt idx="384">
                  <c:v>60.73</c:v>
                </c:pt>
                <c:pt idx="385">
                  <c:v>60.290000000000006</c:v>
                </c:pt>
                <c:pt idx="386">
                  <c:v>59.808</c:v>
                </c:pt>
                <c:pt idx="387">
                  <c:v>58.582000000000001</c:v>
                </c:pt>
                <c:pt idx="388">
                  <c:v>57.497999999999998</c:v>
                </c:pt>
                <c:pt idx="389">
                  <c:v>58.069000000000003</c:v>
                </c:pt>
                <c:pt idx="390">
                  <c:v>60.558</c:v>
                </c:pt>
                <c:pt idx="391">
                  <c:v>63.93</c:v>
                </c:pt>
                <c:pt idx="392">
                  <c:v>66.043000000000006</c:v>
                </c:pt>
                <c:pt idx="393">
                  <c:v>67.196000000000012</c:v>
                </c:pt>
                <c:pt idx="394">
                  <c:v>67.676000000000002</c:v>
                </c:pt>
                <c:pt idx="395">
                  <c:v>67.914000000000001</c:v>
                </c:pt>
                <c:pt idx="396">
                  <c:v>67.822999999999993</c:v>
                </c:pt>
                <c:pt idx="397">
                  <c:v>67.835999999999999</c:v>
                </c:pt>
                <c:pt idx="398">
                  <c:v>68</c:v>
                </c:pt>
                <c:pt idx="399">
                  <c:v>68.260999999999996</c:v>
                </c:pt>
                <c:pt idx="400">
                  <c:v>68.677000000000007</c:v>
                </c:pt>
                <c:pt idx="401">
                  <c:v>68.737000000000009</c:v>
                </c:pt>
                <c:pt idx="402">
                  <c:v>68.739999999999995</c:v>
                </c:pt>
                <c:pt idx="403">
                  <c:v>68.709999999999994</c:v>
                </c:pt>
                <c:pt idx="404">
                  <c:v>68.695999999999998</c:v>
                </c:pt>
                <c:pt idx="405">
                  <c:v>68.701999999999998</c:v>
                </c:pt>
                <c:pt idx="406">
                  <c:v>68.676000000000002</c:v>
                </c:pt>
                <c:pt idx="407">
                  <c:v>68.681000000000012</c:v>
                </c:pt>
                <c:pt idx="408">
                  <c:v>68.700999999999993</c:v>
                </c:pt>
                <c:pt idx="409">
                  <c:v>68.694000000000003</c:v>
                </c:pt>
                <c:pt idx="410">
                  <c:v>68.662999999999997</c:v>
                </c:pt>
                <c:pt idx="411">
                  <c:v>68.696999999999989</c:v>
                </c:pt>
                <c:pt idx="412">
                  <c:v>68.709999999999994</c:v>
                </c:pt>
                <c:pt idx="413">
                  <c:v>68.681000000000012</c:v>
                </c:pt>
                <c:pt idx="414">
                  <c:v>68.67</c:v>
                </c:pt>
                <c:pt idx="415">
                  <c:v>68.691000000000003</c:v>
                </c:pt>
                <c:pt idx="416">
                  <c:v>68.682999999999993</c:v>
                </c:pt>
                <c:pt idx="417">
                  <c:v>68.707000000000008</c:v>
                </c:pt>
                <c:pt idx="418">
                  <c:v>68.713999999999999</c:v>
                </c:pt>
                <c:pt idx="419">
                  <c:v>68.721000000000004</c:v>
                </c:pt>
                <c:pt idx="420">
                  <c:v>68.707999999999998</c:v>
                </c:pt>
                <c:pt idx="421">
                  <c:v>68.709999999999994</c:v>
                </c:pt>
                <c:pt idx="422">
                  <c:v>68.710999999999999</c:v>
                </c:pt>
                <c:pt idx="423">
                  <c:v>68.685999999999993</c:v>
                </c:pt>
                <c:pt idx="424">
                  <c:v>68.688000000000002</c:v>
                </c:pt>
                <c:pt idx="425">
                  <c:v>68.712999999999994</c:v>
                </c:pt>
                <c:pt idx="426">
                  <c:v>68.723000000000013</c:v>
                </c:pt>
                <c:pt idx="427">
                  <c:v>68.722000000000008</c:v>
                </c:pt>
                <c:pt idx="428">
                  <c:v>68.715000000000003</c:v>
                </c:pt>
                <c:pt idx="429">
                  <c:v>68.725999999999999</c:v>
                </c:pt>
                <c:pt idx="430">
                  <c:v>68.685000000000002</c:v>
                </c:pt>
                <c:pt idx="431">
                  <c:v>68.712999999999994</c:v>
                </c:pt>
                <c:pt idx="432">
                  <c:v>68.685999999999993</c:v>
                </c:pt>
                <c:pt idx="433">
                  <c:v>68.695999999999998</c:v>
                </c:pt>
                <c:pt idx="434">
                  <c:v>68.744</c:v>
                </c:pt>
                <c:pt idx="435">
                  <c:v>68.421999999999997</c:v>
                </c:pt>
                <c:pt idx="436">
                  <c:v>67.847999999999999</c:v>
                </c:pt>
                <c:pt idx="437">
                  <c:v>67.39</c:v>
                </c:pt>
                <c:pt idx="438">
                  <c:v>67.010000000000005</c:v>
                </c:pt>
                <c:pt idx="439">
                  <c:v>66.585000000000008</c:v>
                </c:pt>
                <c:pt idx="440">
                  <c:v>66.272999999999996</c:v>
                </c:pt>
                <c:pt idx="441">
                  <c:v>65.701999999999998</c:v>
                </c:pt>
                <c:pt idx="442">
                  <c:v>64.983000000000004</c:v>
                </c:pt>
                <c:pt idx="443">
                  <c:v>64.191999999999993</c:v>
                </c:pt>
                <c:pt idx="444">
                  <c:v>63.539000000000001</c:v>
                </c:pt>
                <c:pt idx="445">
                  <c:v>63.042999999999999</c:v>
                </c:pt>
                <c:pt idx="446">
                  <c:v>62.4</c:v>
                </c:pt>
                <c:pt idx="447">
                  <c:v>62.502000000000002</c:v>
                </c:pt>
                <c:pt idx="448">
                  <c:v>63.547000000000004</c:v>
                </c:pt>
                <c:pt idx="449">
                  <c:v>66.027000000000001</c:v>
                </c:pt>
                <c:pt idx="450">
                  <c:v>69.102000000000004</c:v>
                </c:pt>
                <c:pt idx="451">
                  <c:v>71.591999999999999</c:v>
                </c:pt>
                <c:pt idx="452">
                  <c:v>73.599999999999994</c:v>
                </c:pt>
                <c:pt idx="453">
                  <c:v>75.120999999999995</c:v>
                </c:pt>
                <c:pt idx="454">
                  <c:v>76.092000000000013</c:v>
                </c:pt>
                <c:pt idx="455">
                  <c:v>76.35799999999999</c:v>
                </c:pt>
                <c:pt idx="456">
                  <c:v>76.25500000000001</c:v>
                </c:pt>
                <c:pt idx="457">
                  <c:v>76.247</c:v>
                </c:pt>
                <c:pt idx="458">
                  <c:v>76.474999999999994</c:v>
                </c:pt>
                <c:pt idx="459">
                  <c:v>76.923000000000002</c:v>
                </c:pt>
                <c:pt idx="460">
                  <c:v>77.388999999999996</c:v>
                </c:pt>
                <c:pt idx="461">
                  <c:v>77.527000000000001</c:v>
                </c:pt>
                <c:pt idx="462">
                  <c:v>77.533000000000001</c:v>
                </c:pt>
                <c:pt idx="463">
                  <c:v>77.512</c:v>
                </c:pt>
                <c:pt idx="464">
                  <c:v>77.495999999999995</c:v>
                </c:pt>
                <c:pt idx="465">
                  <c:v>77.492000000000004</c:v>
                </c:pt>
                <c:pt idx="466">
                  <c:v>77.504000000000005</c:v>
                </c:pt>
                <c:pt idx="467">
                  <c:v>77.488</c:v>
                </c:pt>
                <c:pt idx="468">
                  <c:v>77.491</c:v>
                </c:pt>
                <c:pt idx="469">
                  <c:v>77.486999999999995</c:v>
                </c:pt>
                <c:pt idx="470">
                  <c:v>77.486999999999995</c:v>
                </c:pt>
                <c:pt idx="471">
                  <c:v>77.492000000000004</c:v>
                </c:pt>
                <c:pt idx="472">
                  <c:v>77.472999999999999</c:v>
                </c:pt>
                <c:pt idx="473">
                  <c:v>77.49499999999999</c:v>
                </c:pt>
                <c:pt idx="474">
                  <c:v>77.515000000000001</c:v>
                </c:pt>
                <c:pt idx="475">
                  <c:v>77.480999999999995</c:v>
                </c:pt>
                <c:pt idx="476">
                  <c:v>77.495999999999995</c:v>
                </c:pt>
                <c:pt idx="477">
                  <c:v>77.524000000000001</c:v>
                </c:pt>
                <c:pt idx="478">
                  <c:v>77.49799999999999</c:v>
                </c:pt>
                <c:pt idx="479">
                  <c:v>77.489000000000004</c:v>
                </c:pt>
                <c:pt idx="480">
                  <c:v>77.494</c:v>
                </c:pt>
                <c:pt idx="481">
                  <c:v>77.501999999999995</c:v>
                </c:pt>
                <c:pt idx="482">
                  <c:v>77.49799999999999</c:v>
                </c:pt>
                <c:pt idx="483">
                  <c:v>77.490000000000009</c:v>
                </c:pt>
                <c:pt idx="484">
                  <c:v>77.48299999999999</c:v>
                </c:pt>
                <c:pt idx="485">
                  <c:v>77.498999999999995</c:v>
                </c:pt>
                <c:pt idx="486">
                  <c:v>77.474000000000004</c:v>
                </c:pt>
                <c:pt idx="487">
                  <c:v>77.491</c:v>
                </c:pt>
                <c:pt idx="488">
                  <c:v>77.551000000000002</c:v>
                </c:pt>
                <c:pt idx="489">
                  <c:v>77.465999999999994</c:v>
                </c:pt>
                <c:pt idx="490">
                  <c:v>77.50500000000001</c:v>
                </c:pt>
                <c:pt idx="491">
                  <c:v>77.69</c:v>
                </c:pt>
                <c:pt idx="492">
                  <c:v>77.484999999999999</c:v>
                </c:pt>
                <c:pt idx="493">
                  <c:v>76.878</c:v>
                </c:pt>
                <c:pt idx="494">
                  <c:v>76.198000000000008</c:v>
                </c:pt>
                <c:pt idx="495">
                  <c:v>75.592999999999989</c:v>
                </c:pt>
                <c:pt idx="496">
                  <c:v>74.87</c:v>
                </c:pt>
                <c:pt idx="497">
                  <c:v>73.935000000000002</c:v>
                </c:pt>
                <c:pt idx="498">
                  <c:v>72.831999999999994</c:v>
                </c:pt>
                <c:pt idx="499">
                  <c:v>71.784999999999997</c:v>
                </c:pt>
                <c:pt idx="500">
                  <c:v>71.138000000000005</c:v>
                </c:pt>
                <c:pt idx="501">
                  <c:v>70.564000000000007</c:v>
                </c:pt>
                <c:pt idx="502">
                  <c:v>69.722000000000008</c:v>
                </c:pt>
                <c:pt idx="503">
                  <c:v>68.388000000000005</c:v>
                </c:pt>
                <c:pt idx="504">
                  <c:v>68.320000000000007</c:v>
                </c:pt>
                <c:pt idx="505">
                  <c:v>69.721000000000004</c:v>
                </c:pt>
                <c:pt idx="506">
                  <c:v>73.097999999999999</c:v>
                </c:pt>
                <c:pt idx="507">
                  <c:v>75.709000000000003</c:v>
                </c:pt>
                <c:pt idx="508">
                  <c:v>77.137</c:v>
                </c:pt>
                <c:pt idx="509">
                  <c:v>77.83</c:v>
                </c:pt>
                <c:pt idx="510">
                  <c:v>78.131999999999991</c:v>
                </c:pt>
                <c:pt idx="511">
                  <c:v>78.164000000000001</c:v>
                </c:pt>
                <c:pt idx="512">
                  <c:v>78.096000000000004</c:v>
                </c:pt>
                <c:pt idx="513">
                  <c:v>78.228000000000009</c:v>
                </c:pt>
                <c:pt idx="514">
                  <c:v>78.381999999999991</c:v>
                </c:pt>
                <c:pt idx="515">
                  <c:v>78.811000000000007</c:v>
                </c:pt>
                <c:pt idx="516">
                  <c:v>79.135999999999996</c:v>
                </c:pt>
                <c:pt idx="517">
                  <c:v>79.230999999999995</c:v>
                </c:pt>
                <c:pt idx="518">
                  <c:v>79.212000000000003</c:v>
                </c:pt>
                <c:pt idx="519">
                  <c:v>79.116</c:v>
                </c:pt>
                <c:pt idx="520">
                  <c:v>79.088000000000008</c:v>
                </c:pt>
                <c:pt idx="521">
                  <c:v>79.096999999999994</c:v>
                </c:pt>
                <c:pt idx="522">
                  <c:v>79.087000000000003</c:v>
                </c:pt>
                <c:pt idx="523">
                  <c:v>79.08</c:v>
                </c:pt>
                <c:pt idx="524">
                  <c:v>79.08</c:v>
                </c:pt>
                <c:pt idx="525">
                  <c:v>79.087000000000003</c:v>
                </c:pt>
                <c:pt idx="526">
                  <c:v>79.067999999999998</c:v>
                </c:pt>
                <c:pt idx="527">
                  <c:v>79.066999999999993</c:v>
                </c:pt>
                <c:pt idx="528">
                  <c:v>79.089999999999989</c:v>
                </c:pt>
                <c:pt idx="529">
                  <c:v>79.073000000000008</c:v>
                </c:pt>
                <c:pt idx="530">
                  <c:v>79.046000000000006</c:v>
                </c:pt>
                <c:pt idx="531">
                  <c:v>79.070999999999998</c:v>
                </c:pt>
                <c:pt idx="532">
                  <c:v>79.064999999999998</c:v>
                </c:pt>
                <c:pt idx="533">
                  <c:v>79.042000000000002</c:v>
                </c:pt>
                <c:pt idx="534">
                  <c:v>79.069000000000003</c:v>
                </c:pt>
                <c:pt idx="535">
                  <c:v>79.093000000000004</c:v>
                </c:pt>
                <c:pt idx="536">
                  <c:v>79.066999999999993</c:v>
                </c:pt>
                <c:pt idx="537">
                  <c:v>79.055000000000007</c:v>
                </c:pt>
                <c:pt idx="538">
                  <c:v>79.091999999999999</c:v>
                </c:pt>
                <c:pt idx="539">
                  <c:v>79.125</c:v>
                </c:pt>
                <c:pt idx="540">
                  <c:v>79.10499999999999</c:v>
                </c:pt>
                <c:pt idx="541">
                  <c:v>79.075999999999993</c:v>
                </c:pt>
                <c:pt idx="542">
                  <c:v>79.078999999999994</c:v>
                </c:pt>
                <c:pt idx="543">
                  <c:v>79.137</c:v>
                </c:pt>
                <c:pt idx="544">
                  <c:v>79.085000000000008</c:v>
                </c:pt>
                <c:pt idx="545">
                  <c:v>79.087000000000003</c:v>
                </c:pt>
                <c:pt idx="546">
                  <c:v>79.158999999999992</c:v>
                </c:pt>
                <c:pt idx="547">
                  <c:v>79.093999999999994</c:v>
                </c:pt>
                <c:pt idx="548">
                  <c:v>79.052999999999997</c:v>
                </c:pt>
                <c:pt idx="549">
                  <c:v>79.135999999999996</c:v>
                </c:pt>
                <c:pt idx="550">
                  <c:v>79.085000000000008</c:v>
                </c:pt>
                <c:pt idx="551">
                  <c:v>78.682000000000002</c:v>
                </c:pt>
                <c:pt idx="552">
                  <c:v>78.104000000000013</c:v>
                </c:pt>
                <c:pt idx="553">
                  <c:v>77.790999999999997</c:v>
                </c:pt>
                <c:pt idx="554">
                  <c:v>77.414999999999992</c:v>
                </c:pt>
                <c:pt idx="555">
                  <c:v>76.893000000000001</c:v>
                </c:pt>
                <c:pt idx="556">
                  <c:v>76.236999999999995</c:v>
                </c:pt>
                <c:pt idx="557">
                  <c:v>75.769000000000005</c:v>
                </c:pt>
                <c:pt idx="558">
                  <c:v>75.444000000000003</c:v>
                </c:pt>
                <c:pt idx="559">
                  <c:v>74.677999999999997</c:v>
                </c:pt>
                <c:pt idx="560">
                  <c:v>73.527000000000001</c:v>
                </c:pt>
                <c:pt idx="561">
                  <c:v>72.957999999999998</c:v>
                </c:pt>
                <c:pt idx="562">
                  <c:v>72.525000000000006</c:v>
                </c:pt>
                <c:pt idx="563">
                  <c:v>72.894999999999996</c:v>
                </c:pt>
                <c:pt idx="564">
                  <c:v>73.888999999999996</c:v>
                </c:pt>
                <c:pt idx="565">
                  <c:v>77.125</c:v>
                </c:pt>
                <c:pt idx="566">
                  <c:v>80.248999999999995</c:v>
                </c:pt>
                <c:pt idx="567">
                  <c:v>82.762</c:v>
                </c:pt>
                <c:pt idx="568">
                  <c:v>84.51400000000001</c:v>
                </c:pt>
                <c:pt idx="569">
                  <c:v>85.692000000000007</c:v>
                </c:pt>
                <c:pt idx="570">
                  <c:v>86.119</c:v>
                </c:pt>
                <c:pt idx="571">
                  <c:v>86.012</c:v>
                </c:pt>
                <c:pt idx="572">
                  <c:v>85.88600000000001</c:v>
                </c:pt>
                <c:pt idx="573">
                  <c:v>86.09</c:v>
                </c:pt>
                <c:pt idx="574">
                  <c:v>86.593000000000004</c:v>
                </c:pt>
                <c:pt idx="575">
                  <c:v>87.09</c:v>
                </c:pt>
                <c:pt idx="576">
                  <c:v>87.363</c:v>
                </c:pt>
                <c:pt idx="577">
                  <c:v>87.40100000000001</c:v>
                </c:pt>
                <c:pt idx="578">
                  <c:v>87.384</c:v>
                </c:pt>
                <c:pt idx="579">
                  <c:v>87.463999999999999</c:v>
                </c:pt>
                <c:pt idx="580">
                  <c:v>87.484999999999999</c:v>
                </c:pt>
                <c:pt idx="581">
                  <c:v>87.489000000000004</c:v>
                </c:pt>
                <c:pt idx="582">
                  <c:v>87.477999999999994</c:v>
                </c:pt>
                <c:pt idx="583">
                  <c:v>87.468000000000004</c:v>
                </c:pt>
                <c:pt idx="584">
                  <c:v>87.492000000000004</c:v>
                </c:pt>
                <c:pt idx="585">
                  <c:v>87.489000000000004</c:v>
                </c:pt>
                <c:pt idx="586">
                  <c:v>87.486999999999995</c:v>
                </c:pt>
                <c:pt idx="587">
                  <c:v>87.481000000000009</c:v>
                </c:pt>
                <c:pt idx="588">
                  <c:v>87.484999999999999</c:v>
                </c:pt>
                <c:pt idx="589">
                  <c:v>87.503</c:v>
                </c:pt>
                <c:pt idx="590">
                  <c:v>87.477000000000004</c:v>
                </c:pt>
                <c:pt idx="591">
                  <c:v>87.496000000000009</c:v>
                </c:pt>
                <c:pt idx="592">
                  <c:v>87.503</c:v>
                </c:pt>
                <c:pt idx="593">
                  <c:v>87.475999999999999</c:v>
                </c:pt>
                <c:pt idx="594">
                  <c:v>87.51100000000001</c:v>
                </c:pt>
                <c:pt idx="595">
                  <c:v>87.51</c:v>
                </c:pt>
                <c:pt idx="596">
                  <c:v>87.483000000000004</c:v>
                </c:pt>
                <c:pt idx="597">
                  <c:v>87.531999999999996</c:v>
                </c:pt>
                <c:pt idx="598">
                  <c:v>87.498999999999995</c:v>
                </c:pt>
                <c:pt idx="599">
                  <c:v>87.495000000000005</c:v>
                </c:pt>
                <c:pt idx="600">
                  <c:v>87.537000000000006</c:v>
                </c:pt>
                <c:pt idx="601">
                  <c:v>87.475999999999999</c:v>
                </c:pt>
                <c:pt idx="602">
                  <c:v>87.494</c:v>
                </c:pt>
                <c:pt idx="603">
                  <c:v>87.539000000000001</c:v>
                </c:pt>
                <c:pt idx="604">
                  <c:v>87.475999999999999</c:v>
                </c:pt>
                <c:pt idx="605">
                  <c:v>87.445999999999998</c:v>
                </c:pt>
                <c:pt idx="606">
                  <c:v>87.581000000000003</c:v>
                </c:pt>
                <c:pt idx="607">
                  <c:v>87.504000000000005</c:v>
                </c:pt>
                <c:pt idx="608">
                  <c:v>86.999000000000009</c:v>
                </c:pt>
                <c:pt idx="609">
                  <c:v>86.541000000000011</c:v>
                </c:pt>
                <c:pt idx="610">
                  <c:v>86.251999999999995</c:v>
                </c:pt>
                <c:pt idx="611">
                  <c:v>85.53</c:v>
                </c:pt>
                <c:pt idx="612">
                  <c:v>84.52600000000001</c:v>
                </c:pt>
                <c:pt idx="613">
                  <c:v>83.375</c:v>
                </c:pt>
                <c:pt idx="614">
                  <c:v>82.39200000000001</c:v>
                </c:pt>
                <c:pt idx="615">
                  <c:v>81.721000000000004</c:v>
                </c:pt>
                <c:pt idx="616">
                  <c:v>81.344999999999999</c:v>
                </c:pt>
                <c:pt idx="617">
                  <c:v>80.332999999999998</c:v>
                </c:pt>
                <c:pt idx="618">
                  <c:v>79.144000000000005</c:v>
                </c:pt>
                <c:pt idx="619">
                  <c:v>79.247</c:v>
                </c:pt>
                <c:pt idx="620">
                  <c:v>81.358000000000004</c:v>
                </c:pt>
                <c:pt idx="621">
                  <c:v>84.991</c:v>
                </c:pt>
                <c:pt idx="622">
                  <c:v>87.310999999999993</c:v>
                </c:pt>
                <c:pt idx="623">
                  <c:v>88.553000000000011</c:v>
                </c:pt>
                <c:pt idx="624">
                  <c:v>89.171999999999997</c:v>
                </c:pt>
                <c:pt idx="625">
                  <c:v>89.231000000000009</c:v>
                </c:pt>
                <c:pt idx="626">
                  <c:v>89.079000000000008</c:v>
                </c:pt>
                <c:pt idx="627">
                  <c:v>88.793999999999997</c:v>
                </c:pt>
                <c:pt idx="628">
                  <c:v>88.617000000000004</c:v>
                </c:pt>
                <c:pt idx="629">
                  <c:v>88.694999999999993</c:v>
                </c:pt>
                <c:pt idx="630">
                  <c:v>88.853999999999999</c:v>
                </c:pt>
                <c:pt idx="631">
                  <c:v>89.254000000000005</c:v>
                </c:pt>
                <c:pt idx="632">
                  <c:v>89.296999999999997</c:v>
                </c:pt>
                <c:pt idx="633">
                  <c:v>89.358000000000004</c:v>
                </c:pt>
                <c:pt idx="634">
                  <c:v>89.228000000000009</c:v>
                </c:pt>
                <c:pt idx="635">
                  <c:v>89.149000000000001</c:v>
                </c:pt>
                <c:pt idx="636">
                  <c:v>89.134</c:v>
                </c:pt>
                <c:pt idx="637">
                  <c:v>89.131</c:v>
                </c:pt>
                <c:pt idx="638">
                  <c:v>89.137999999999991</c:v>
                </c:pt>
                <c:pt idx="639">
                  <c:v>89.13300000000001</c:v>
                </c:pt>
                <c:pt idx="640">
                  <c:v>89.12299999999999</c:v>
                </c:pt>
                <c:pt idx="641">
                  <c:v>89.118000000000009</c:v>
                </c:pt>
                <c:pt idx="642">
                  <c:v>89.12</c:v>
                </c:pt>
                <c:pt idx="643">
                  <c:v>89.114999999999995</c:v>
                </c:pt>
                <c:pt idx="644">
                  <c:v>89.108999999999995</c:v>
                </c:pt>
                <c:pt idx="645">
                  <c:v>89.11099999999999</c:v>
                </c:pt>
                <c:pt idx="646">
                  <c:v>89.116</c:v>
                </c:pt>
                <c:pt idx="647">
                  <c:v>89.121000000000009</c:v>
                </c:pt>
                <c:pt idx="648">
                  <c:v>89.118000000000009</c:v>
                </c:pt>
                <c:pt idx="649">
                  <c:v>89.117000000000004</c:v>
                </c:pt>
                <c:pt idx="650">
                  <c:v>89.103999999999999</c:v>
                </c:pt>
                <c:pt idx="651">
                  <c:v>89.099000000000004</c:v>
                </c:pt>
                <c:pt idx="652">
                  <c:v>89.114000000000004</c:v>
                </c:pt>
                <c:pt idx="653">
                  <c:v>89.097999999999999</c:v>
                </c:pt>
                <c:pt idx="654">
                  <c:v>89.108999999999995</c:v>
                </c:pt>
                <c:pt idx="655">
                  <c:v>89.088999999999999</c:v>
                </c:pt>
                <c:pt idx="656">
                  <c:v>89.106999999999999</c:v>
                </c:pt>
                <c:pt idx="657">
                  <c:v>89.094999999999999</c:v>
                </c:pt>
                <c:pt idx="658">
                  <c:v>89.088999999999999</c:v>
                </c:pt>
                <c:pt idx="659">
                  <c:v>89.082999999999998</c:v>
                </c:pt>
                <c:pt idx="660">
                  <c:v>89.075000000000003</c:v>
                </c:pt>
                <c:pt idx="661">
                  <c:v>89.075000000000003</c:v>
                </c:pt>
                <c:pt idx="662">
                  <c:v>89.054999999999993</c:v>
                </c:pt>
                <c:pt idx="663">
                  <c:v>89.055999999999997</c:v>
                </c:pt>
                <c:pt idx="664">
                  <c:v>89.021000000000001</c:v>
                </c:pt>
                <c:pt idx="665">
                  <c:v>89.061999999999998</c:v>
                </c:pt>
                <c:pt idx="666">
                  <c:v>88.86099999999999</c:v>
                </c:pt>
                <c:pt idx="667">
                  <c:v>88.287000000000006</c:v>
                </c:pt>
                <c:pt idx="668">
                  <c:v>87.814999999999998</c:v>
                </c:pt>
                <c:pt idx="669">
                  <c:v>87.570999999999998</c:v>
                </c:pt>
                <c:pt idx="670">
                  <c:v>87.15100000000001</c:v>
                </c:pt>
                <c:pt idx="671">
                  <c:v>86.545000000000002</c:v>
                </c:pt>
                <c:pt idx="672">
                  <c:v>85.935000000000002</c:v>
                </c:pt>
                <c:pt idx="673">
                  <c:v>85.590999999999994</c:v>
                </c:pt>
                <c:pt idx="674">
                  <c:v>85.13900000000001</c:v>
                </c:pt>
                <c:pt idx="675">
                  <c:v>84.135000000000005</c:v>
                </c:pt>
                <c:pt idx="676">
                  <c:v>83.405000000000001</c:v>
                </c:pt>
                <c:pt idx="677">
                  <c:v>82.870999999999995</c:v>
                </c:pt>
                <c:pt idx="678">
                  <c:v>82.957999999999998</c:v>
                </c:pt>
                <c:pt idx="679">
                  <c:v>83.897000000000006</c:v>
                </c:pt>
                <c:pt idx="680">
                  <c:v>86.867999999999995</c:v>
                </c:pt>
                <c:pt idx="681">
                  <c:v>89.769000000000005</c:v>
                </c:pt>
                <c:pt idx="682">
                  <c:v>92.105000000000004</c:v>
                </c:pt>
                <c:pt idx="683">
                  <c:v>93.935000000000002</c:v>
                </c:pt>
                <c:pt idx="684">
                  <c:v>95.195999999999998</c:v>
                </c:pt>
                <c:pt idx="685">
                  <c:v>95.968999999999994</c:v>
                </c:pt>
                <c:pt idx="686">
                  <c:v>96.177999999999997</c:v>
                </c:pt>
                <c:pt idx="687">
                  <c:v>96.032999999999987</c:v>
                </c:pt>
                <c:pt idx="688">
                  <c:v>96.028999999999996</c:v>
                </c:pt>
                <c:pt idx="689">
                  <c:v>96.343000000000004</c:v>
                </c:pt>
                <c:pt idx="690">
                  <c:v>96.697000000000003</c:v>
                </c:pt>
                <c:pt idx="691">
                  <c:v>97.01</c:v>
                </c:pt>
                <c:pt idx="692">
                  <c:v>97.102999999999994</c:v>
                </c:pt>
                <c:pt idx="693">
                  <c:v>97.082999999999998</c:v>
                </c:pt>
                <c:pt idx="694">
                  <c:v>97.073999999999998</c:v>
                </c:pt>
                <c:pt idx="695">
                  <c:v>97.089999999999989</c:v>
                </c:pt>
                <c:pt idx="696">
                  <c:v>97.087999999999994</c:v>
                </c:pt>
                <c:pt idx="697">
                  <c:v>97.082999999999998</c:v>
                </c:pt>
                <c:pt idx="698">
                  <c:v>97.084000000000003</c:v>
                </c:pt>
                <c:pt idx="699">
                  <c:v>97.085000000000008</c:v>
                </c:pt>
                <c:pt idx="700">
                  <c:v>97.085000000000008</c:v>
                </c:pt>
                <c:pt idx="701">
                  <c:v>97.073999999999998</c:v>
                </c:pt>
                <c:pt idx="702">
                  <c:v>97.089999999999989</c:v>
                </c:pt>
                <c:pt idx="703">
                  <c:v>97.076999999999998</c:v>
                </c:pt>
                <c:pt idx="704">
                  <c:v>97.086000000000013</c:v>
                </c:pt>
                <c:pt idx="705">
                  <c:v>97.093999999999994</c:v>
                </c:pt>
                <c:pt idx="706">
                  <c:v>97.070000000000007</c:v>
                </c:pt>
                <c:pt idx="707">
                  <c:v>97.087999999999994</c:v>
                </c:pt>
                <c:pt idx="708">
                  <c:v>97.078999999999994</c:v>
                </c:pt>
                <c:pt idx="709">
                  <c:v>97.048999999999992</c:v>
                </c:pt>
                <c:pt idx="710">
                  <c:v>97.097999999999999</c:v>
                </c:pt>
                <c:pt idx="711">
                  <c:v>97.070999999999998</c:v>
                </c:pt>
                <c:pt idx="712">
                  <c:v>97.067000000000007</c:v>
                </c:pt>
                <c:pt idx="713">
                  <c:v>97.100000000000009</c:v>
                </c:pt>
                <c:pt idx="714">
                  <c:v>97.051000000000002</c:v>
                </c:pt>
                <c:pt idx="715">
                  <c:v>97.075999999999993</c:v>
                </c:pt>
                <c:pt idx="716">
                  <c:v>97.090999999999994</c:v>
                </c:pt>
                <c:pt idx="717">
                  <c:v>97.042000000000002</c:v>
                </c:pt>
                <c:pt idx="718">
                  <c:v>97.084000000000003</c:v>
                </c:pt>
                <c:pt idx="719">
                  <c:v>97.101000000000013</c:v>
                </c:pt>
                <c:pt idx="720">
                  <c:v>97.031999999999996</c:v>
                </c:pt>
                <c:pt idx="721">
                  <c:v>97.040999999999997</c:v>
                </c:pt>
                <c:pt idx="722">
                  <c:v>97.164000000000001</c:v>
                </c:pt>
                <c:pt idx="723">
                  <c:v>96.97</c:v>
                </c:pt>
                <c:pt idx="724">
                  <c:v>96.53</c:v>
                </c:pt>
                <c:pt idx="725">
                  <c:v>96.089999999999989</c:v>
                </c:pt>
                <c:pt idx="726">
                  <c:v>95.617999999999995</c:v>
                </c:pt>
                <c:pt idx="727">
                  <c:v>94.816999999999993</c:v>
                </c:pt>
                <c:pt idx="728">
                  <c:v>93.861000000000004</c:v>
                </c:pt>
                <c:pt idx="729">
                  <c:v>92.649999999999991</c:v>
                </c:pt>
                <c:pt idx="730">
                  <c:v>91.665999999999997</c:v>
                </c:pt>
                <c:pt idx="731">
                  <c:v>90.826000000000008</c:v>
                </c:pt>
                <c:pt idx="732">
                  <c:v>90.338999999999999</c:v>
                </c:pt>
                <c:pt idx="733">
                  <c:v>89.460999999999999</c:v>
                </c:pt>
                <c:pt idx="734">
                  <c:v>88.718000000000004</c:v>
                </c:pt>
                <c:pt idx="735">
                  <c:v>89.00800000000001</c:v>
                </c:pt>
                <c:pt idx="736">
                  <c:v>91.228000000000009</c:v>
                </c:pt>
                <c:pt idx="737">
                  <c:v>94.727000000000004</c:v>
                </c:pt>
                <c:pt idx="738">
                  <c:v>96.841999999999999</c:v>
                </c:pt>
                <c:pt idx="739">
                  <c:v>98.021000000000001</c:v>
                </c:pt>
                <c:pt idx="740">
                  <c:v>98.534999999999997</c:v>
                </c:pt>
                <c:pt idx="741">
                  <c:v>98.623000000000005</c:v>
                </c:pt>
                <c:pt idx="742">
                  <c:v>98.43</c:v>
                </c:pt>
                <c:pt idx="743">
                  <c:v>98.128999999999991</c:v>
                </c:pt>
                <c:pt idx="744">
                  <c:v>98.067000000000007</c:v>
                </c:pt>
                <c:pt idx="745">
                  <c:v>98.257999999999996</c:v>
                </c:pt>
                <c:pt idx="746">
                  <c:v>98.483000000000004</c:v>
                </c:pt>
                <c:pt idx="747">
                  <c:v>98.941000000000003</c:v>
                </c:pt>
                <c:pt idx="748">
                  <c:v>98.961999999999989</c:v>
                </c:pt>
                <c:pt idx="749">
                  <c:v>98.980999999999995</c:v>
                </c:pt>
                <c:pt idx="750">
                  <c:v>98.856999999999999</c:v>
                </c:pt>
                <c:pt idx="751">
                  <c:v>98.828000000000003</c:v>
                </c:pt>
                <c:pt idx="752">
                  <c:v>98.8</c:v>
                </c:pt>
                <c:pt idx="753">
                  <c:v>98.808999999999997</c:v>
                </c:pt>
                <c:pt idx="754">
                  <c:v>98.805000000000007</c:v>
                </c:pt>
                <c:pt idx="755">
                  <c:v>98.802000000000007</c:v>
                </c:pt>
                <c:pt idx="756">
                  <c:v>98.821000000000012</c:v>
                </c:pt>
                <c:pt idx="757">
                  <c:v>98.807000000000002</c:v>
                </c:pt>
                <c:pt idx="758">
                  <c:v>98.828999999999994</c:v>
                </c:pt>
                <c:pt idx="759">
                  <c:v>98.802000000000007</c:v>
                </c:pt>
                <c:pt idx="760">
                  <c:v>98.817999999999998</c:v>
                </c:pt>
                <c:pt idx="761">
                  <c:v>98.798999999999992</c:v>
                </c:pt>
                <c:pt idx="762">
                  <c:v>98.820000000000007</c:v>
                </c:pt>
                <c:pt idx="763">
                  <c:v>98.794999999999987</c:v>
                </c:pt>
                <c:pt idx="764">
                  <c:v>98.786000000000001</c:v>
                </c:pt>
                <c:pt idx="765">
                  <c:v>98.809999999999988</c:v>
                </c:pt>
                <c:pt idx="766">
                  <c:v>98.813000000000002</c:v>
                </c:pt>
                <c:pt idx="767">
                  <c:v>98.783000000000001</c:v>
                </c:pt>
                <c:pt idx="768">
                  <c:v>98.802000000000007</c:v>
                </c:pt>
                <c:pt idx="769">
                  <c:v>98.798999999999992</c:v>
                </c:pt>
                <c:pt idx="770">
                  <c:v>98.77</c:v>
                </c:pt>
                <c:pt idx="771">
                  <c:v>98.792000000000002</c:v>
                </c:pt>
                <c:pt idx="772">
                  <c:v>98.787000000000006</c:v>
                </c:pt>
                <c:pt idx="773">
                  <c:v>98.768000000000001</c:v>
                </c:pt>
                <c:pt idx="774">
                  <c:v>98.772000000000006</c:v>
                </c:pt>
                <c:pt idx="775">
                  <c:v>98.783000000000001</c:v>
                </c:pt>
                <c:pt idx="776">
                  <c:v>98.772999999999996</c:v>
                </c:pt>
                <c:pt idx="777">
                  <c:v>98.753</c:v>
                </c:pt>
                <c:pt idx="778">
                  <c:v>98.756</c:v>
                </c:pt>
                <c:pt idx="779">
                  <c:v>98.718999999999994</c:v>
                </c:pt>
                <c:pt idx="780">
                  <c:v>98.73899999999999</c:v>
                </c:pt>
                <c:pt idx="781">
                  <c:v>98.724999999999994</c:v>
                </c:pt>
                <c:pt idx="782">
                  <c:v>98.460000000000008</c:v>
                </c:pt>
                <c:pt idx="783">
                  <c:v>97.893000000000001</c:v>
                </c:pt>
                <c:pt idx="784">
                  <c:v>97.475000000000009</c:v>
                </c:pt>
                <c:pt idx="785">
                  <c:v>97.156999999999996</c:v>
                </c:pt>
                <c:pt idx="786">
                  <c:v>96.718999999999994</c:v>
                </c:pt>
                <c:pt idx="787">
                  <c:v>96.074999999999989</c:v>
                </c:pt>
                <c:pt idx="788">
                  <c:v>95.460000000000008</c:v>
                </c:pt>
                <c:pt idx="789">
                  <c:v>95.188999999999993</c:v>
                </c:pt>
                <c:pt idx="790">
                  <c:v>94.603999999999999</c:v>
                </c:pt>
                <c:pt idx="791">
                  <c:v>93.588999999999999</c:v>
                </c:pt>
                <c:pt idx="792">
                  <c:v>92.903999999999996</c:v>
                </c:pt>
                <c:pt idx="793">
                  <c:v>92.39</c:v>
                </c:pt>
                <c:pt idx="794">
                  <c:v>92.702999999999989</c:v>
                </c:pt>
                <c:pt idx="795">
                  <c:v>93.713000000000008</c:v>
                </c:pt>
                <c:pt idx="796">
                  <c:v>96.756999999999991</c:v>
                </c:pt>
                <c:pt idx="797">
                  <c:v>99.626000000000005</c:v>
                </c:pt>
                <c:pt idx="798">
                  <c:v>101.90900000000001</c:v>
                </c:pt>
                <c:pt idx="799">
                  <c:v>103.61</c:v>
                </c:pt>
                <c:pt idx="800">
                  <c:v>104.839</c:v>
                </c:pt>
                <c:pt idx="801">
                  <c:v>105.515</c:v>
                </c:pt>
                <c:pt idx="802">
                  <c:v>105.625</c:v>
                </c:pt>
                <c:pt idx="803">
                  <c:v>105.44799999999999</c:v>
                </c:pt>
                <c:pt idx="804">
                  <c:v>105.61099999999999</c:v>
                </c:pt>
                <c:pt idx="805">
                  <c:v>106.009</c:v>
                </c:pt>
                <c:pt idx="806">
                  <c:v>106.435</c:v>
                </c:pt>
                <c:pt idx="807">
                  <c:v>106.729</c:v>
                </c:pt>
                <c:pt idx="808">
                  <c:v>106.75999999999999</c:v>
                </c:pt>
                <c:pt idx="809">
                  <c:v>106.752</c:v>
                </c:pt>
                <c:pt idx="810">
                  <c:v>106.75800000000001</c:v>
                </c:pt>
                <c:pt idx="811">
                  <c:v>106.756</c:v>
                </c:pt>
                <c:pt idx="812">
                  <c:v>106.756</c:v>
                </c:pt>
                <c:pt idx="813">
                  <c:v>106.753</c:v>
                </c:pt>
                <c:pt idx="814">
                  <c:v>106.761</c:v>
                </c:pt>
                <c:pt idx="815">
                  <c:v>106.75800000000001</c:v>
                </c:pt>
                <c:pt idx="816">
                  <c:v>106.756</c:v>
                </c:pt>
                <c:pt idx="817">
                  <c:v>106.759</c:v>
                </c:pt>
                <c:pt idx="818">
                  <c:v>106.764</c:v>
                </c:pt>
                <c:pt idx="819">
                  <c:v>106.765</c:v>
                </c:pt>
                <c:pt idx="820">
                  <c:v>106.759</c:v>
                </c:pt>
                <c:pt idx="821">
                  <c:v>106.765</c:v>
                </c:pt>
                <c:pt idx="822">
                  <c:v>106.76600000000001</c:v>
                </c:pt>
                <c:pt idx="823">
                  <c:v>106.759</c:v>
                </c:pt>
                <c:pt idx="824">
                  <c:v>106.762</c:v>
                </c:pt>
                <c:pt idx="825">
                  <c:v>106.762</c:v>
                </c:pt>
                <c:pt idx="826">
                  <c:v>106.76600000000001</c:v>
                </c:pt>
                <c:pt idx="827">
                  <c:v>106.75999999999999</c:v>
                </c:pt>
                <c:pt idx="828">
                  <c:v>106.742</c:v>
                </c:pt>
                <c:pt idx="829">
                  <c:v>106.761</c:v>
                </c:pt>
                <c:pt idx="830">
                  <c:v>106.764</c:v>
                </c:pt>
                <c:pt idx="831">
                  <c:v>106.735</c:v>
                </c:pt>
                <c:pt idx="832">
                  <c:v>106.735</c:v>
                </c:pt>
                <c:pt idx="833">
                  <c:v>106.76600000000001</c:v>
                </c:pt>
                <c:pt idx="834">
                  <c:v>106.72499999999999</c:v>
                </c:pt>
                <c:pt idx="835">
                  <c:v>106.746</c:v>
                </c:pt>
                <c:pt idx="836">
                  <c:v>106.741</c:v>
                </c:pt>
                <c:pt idx="837">
                  <c:v>106.739</c:v>
                </c:pt>
                <c:pt idx="838">
                  <c:v>106.809</c:v>
                </c:pt>
                <c:pt idx="839">
                  <c:v>106.575</c:v>
                </c:pt>
                <c:pt idx="840">
                  <c:v>105.994</c:v>
                </c:pt>
                <c:pt idx="841">
                  <c:v>105.467</c:v>
                </c:pt>
                <c:pt idx="842">
                  <c:v>104.992</c:v>
                </c:pt>
                <c:pt idx="843">
                  <c:v>104.34699999999999</c:v>
                </c:pt>
                <c:pt idx="844">
                  <c:v>103.515</c:v>
                </c:pt>
                <c:pt idx="845">
                  <c:v>102.27500000000001</c:v>
                </c:pt>
                <c:pt idx="846">
                  <c:v>101.188</c:v>
                </c:pt>
                <c:pt idx="847">
                  <c:v>100.342</c:v>
                </c:pt>
                <c:pt idx="848">
                  <c:v>99.867000000000004</c:v>
                </c:pt>
                <c:pt idx="849">
                  <c:v>98.966999999999999</c:v>
                </c:pt>
                <c:pt idx="850">
                  <c:v>98.169000000000011</c:v>
                </c:pt>
                <c:pt idx="851">
                  <c:v>98.50200000000001</c:v>
                </c:pt>
                <c:pt idx="852">
                  <c:v>100.87400000000001</c:v>
                </c:pt>
                <c:pt idx="853">
                  <c:v>104.18600000000001</c:v>
                </c:pt>
                <c:pt idx="854">
                  <c:v>106.125</c:v>
                </c:pt>
                <c:pt idx="855">
                  <c:v>107.2</c:v>
                </c:pt>
                <c:pt idx="856">
                  <c:v>107.66800000000001</c:v>
                </c:pt>
                <c:pt idx="857">
                  <c:v>107.83199999999999</c:v>
                </c:pt>
                <c:pt idx="858">
                  <c:v>107.833</c:v>
                </c:pt>
                <c:pt idx="859">
                  <c:v>107.69800000000001</c:v>
                </c:pt>
                <c:pt idx="860">
                  <c:v>107.77000000000001</c:v>
                </c:pt>
                <c:pt idx="861">
                  <c:v>107.95100000000001</c:v>
                </c:pt>
                <c:pt idx="862">
                  <c:v>108.185</c:v>
                </c:pt>
                <c:pt idx="863">
                  <c:v>108.541</c:v>
                </c:pt>
                <c:pt idx="864">
                  <c:v>108.55099999999999</c:v>
                </c:pt>
                <c:pt idx="865">
                  <c:v>108.592</c:v>
                </c:pt>
                <c:pt idx="866">
                  <c:v>108.511</c:v>
                </c:pt>
                <c:pt idx="867">
                  <c:v>108.471</c:v>
                </c:pt>
                <c:pt idx="868">
                  <c:v>108.462</c:v>
                </c:pt>
                <c:pt idx="869">
                  <c:v>108.47</c:v>
                </c:pt>
                <c:pt idx="870">
                  <c:v>108.47</c:v>
                </c:pt>
                <c:pt idx="871">
                  <c:v>108.45399999999999</c:v>
                </c:pt>
                <c:pt idx="872">
                  <c:v>108.462</c:v>
                </c:pt>
                <c:pt idx="873">
                  <c:v>108.47500000000001</c:v>
                </c:pt>
                <c:pt idx="874">
                  <c:v>108.455</c:v>
                </c:pt>
                <c:pt idx="875">
                  <c:v>108.443</c:v>
                </c:pt>
                <c:pt idx="876">
                  <c:v>108.474</c:v>
                </c:pt>
                <c:pt idx="877">
                  <c:v>108.462</c:v>
                </c:pt>
                <c:pt idx="878">
                  <c:v>108.444</c:v>
                </c:pt>
                <c:pt idx="879">
                  <c:v>108.462</c:v>
                </c:pt>
                <c:pt idx="880">
                  <c:v>108.462</c:v>
                </c:pt>
                <c:pt idx="881">
                  <c:v>108.449</c:v>
                </c:pt>
                <c:pt idx="882">
                  <c:v>108.45399999999999</c:v>
                </c:pt>
                <c:pt idx="883">
                  <c:v>108.45699999999999</c:v>
                </c:pt>
                <c:pt idx="884">
                  <c:v>108.462</c:v>
                </c:pt>
                <c:pt idx="885">
                  <c:v>108.456</c:v>
                </c:pt>
                <c:pt idx="886">
                  <c:v>108.431</c:v>
                </c:pt>
                <c:pt idx="887">
                  <c:v>108.464</c:v>
                </c:pt>
                <c:pt idx="888">
                  <c:v>108.441</c:v>
                </c:pt>
                <c:pt idx="889">
                  <c:v>108.408</c:v>
                </c:pt>
                <c:pt idx="890">
                  <c:v>108.455</c:v>
                </c:pt>
                <c:pt idx="891">
                  <c:v>108.42100000000001</c:v>
                </c:pt>
                <c:pt idx="892">
                  <c:v>108.40600000000001</c:v>
                </c:pt>
                <c:pt idx="893">
                  <c:v>108.45200000000001</c:v>
                </c:pt>
                <c:pt idx="894">
                  <c:v>108.416</c:v>
                </c:pt>
                <c:pt idx="895">
                  <c:v>108.364</c:v>
                </c:pt>
                <c:pt idx="896">
                  <c:v>108.435</c:v>
                </c:pt>
                <c:pt idx="897">
                  <c:v>108.36999999999999</c:v>
                </c:pt>
                <c:pt idx="898">
                  <c:v>107.99000000000001</c:v>
                </c:pt>
                <c:pt idx="899">
                  <c:v>107.56100000000001</c:v>
                </c:pt>
                <c:pt idx="900">
                  <c:v>107.26900000000001</c:v>
                </c:pt>
                <c:pt idx="901">
                  <c:v>106.77200000000001</c:v>
                </c:pt>
                <c:pt idx="902">
                  <c:v>106.11800000000001</c:v>
                </c:pt>
                <c:pt idx="903">
                  <c:v>105.593</c:v>
                </c:pt>
                <c:pt idx="904">
                  <c:v>105.23399999999999</c:v>
                </c:pt>
                <c:pt idx="905">
                  <c:v>104.738</c:v>
                </c:pt>
                <c:pt idx="906">
                  <c:v>103.739</c:v>
                </c:pt>
                <c:pt idx="907">
                  <c:v>102.792</c:v>
                </c:pt>
                <c:pt idx="908">
                  <c:v>102.31400000000001</c:v>
                </c:pt>
                <c:pt idx="909">
                  <c:v>102.045</c:v>
                </c:pt>
                <c:pt idx="910">
                  <c:v>102.771</c:v>
                </c:pt>
                <c:pt idx="911">
                  <c:v>104.749</c:v>
                </c:pt>
                <c:pt idx="912">
                  <c:v>107.95399999999999</c:v>
                </c:pt>
                <c:pt idx="913">
                  <c:v>110.586</c:v>
                </c:pt>
                <c:pt idx="914">
                  <c:v>112.646</c:v>
                </c:pt>
                <c:pt idx="915">
                  <c:v>114.199</c:v>
                </c:pt>
                <c:pt idx="916">
                  <c:v>115.33200000000001</c:v>
                </c:pt>
                <c:pt idx="917">
                  <c:v>115.76599999999999</c:v>
                </c:pt>
                <c:pt idx="918">
                  <c:v>115.783</c:v>
                </c:pt>
                <c:pt idx="919">
                  <c:v>115.63200000000001</c:v>
                </c:pt>
                <c:pt idx="920">
                  <c:v>115.744</c:v>
                </c:pt>
                <c:pt idx="921">
                  <c:v>116.13900000000001</c:v>
                </c:pt>
                <c:pt idx="922">
                  <c:v>116.63900000000001</c:v>
                </c:pt>
                <c:pt idx="923">
                  <c:v>116.854</c:v>
                </c:pt>
                <c:pt idx="924">
                  <c:v>116.87599999999999</c:v>
                </c:pt>
                <c:pt idx="925">
                  <c:v>116.872</c:v>
                </c:pt>
                <c:pt idx="926">
                  <c:v>116.85</c:v>
                </c:pt>
                <c:pt idx="927">
                  <c:v>116.873</c:v>
                </c:pt>
                <c:pt idx="928">
                  <c:v>116.86499999999999</c:v>
                </c:pt>
                <c:pt idx="929">
                  <c:v>116.85900000000001</c:v>
                </c:pt>
                <c:pt idx="930">
                  <c:v>116.85900000000001</c:v>
                </c:pt>
                <c:pt idx="931">
                  <c:v>116.855</c:v>
                </c:pt>
                <c:pt idx="932">
                  <c:v>116.85599999999999</c:v>
                </c:pt>
                <c:pt idx="933">
                  <c:v>116.84400000000001</c:v>
                </c:pt>
                <c:pt idx="934">
                  <c:v>116.85900000000001</c:v>
                </c:pt>
                <c:pt idx="935">
                  <c:v>116.863</c:v>
                </c:pt>
                <c:pt idx="936">
                  <c:v>116.866</c:v>
                </c:pt>
                <c:pt idx="937">
                  <c:v>116.86399999999999</c:v>
                </c:pt>
                <c:pt idx="938">
                  <c:v>116.839</c:v>
                </c:pt>
                <c:pt idx="939">
                  <c:v>116.873</c:v>
                </c:pt>
                <c:pt idx="940">
                  <c:v>116.863</c:v>
                </c:pt>
                <c:pt idx="941">
                  <c:v>116.84400000000001</c:v>
                </c:pt>
                <c:pt idx="942">
                  <c:v>116.851</c:v>
                </c:pt>
                <c:pt idx="943">
                  <c:v>116.867</c:v>
                </c:pt>
                <c:pt idx="944">
                  <c:v>116.872</c:v>
                </c:pt>
                <c:pt idx="945">
                  <c:v>116.845</c:v>
                </c:pt>
                <c:pt idx="946">
                  <c:v>116.86499999999999</c:v>
                </c:pt>
                <c:pt idx="947">
                  <c:v>116.85299999999999</c:v>
                </c:pt>
                <c:pt idx="948">
                  <c:v>116.858</c:v>
                </c:pt>
                <c:pt idx="949">
                  <c:v>116.816</c:v>
                </c:pt>
                <c:pt idx="950">
                  <c:v>116.873</c:v>
                </c:pt>
                <c:pt idx="951">
                  <c:v>116.851</c:v>
                </c:pt>
                <c:pt idx="952">
                  <c:v>116.782</c:v>
                </c:pt>
                <c:pt idx="953">
                  <c:v>117.04199999999999</c:v>
                </c:pt>
                <c:pt idx="954">
                  <c:v>117.07900000000001</c:v>
                </c:pt>
                <c:pt idx="955">
                  <c:v>116.497</c:v>
                </c:pt>
                <c:pt idx="956">
                  <c:v>115.72799999999999</c:v>
                </c:pt>
                <c:pt idx="957">
                  <c:v>115.15499999999999</c:v>
                </c:pt>
                <c:pt idx="958">
                  <c:v>114.72200000000001</c:v>
                </c:pt>
                <c:pt idx="959">
                  <c:v>114.08</c:v>
                </c:pt>
                <c:pt idx="960">
                  <c:v>112.89299999999999</c:v>
                </c:pt>
                <c:pt idx="961">
                  <c:v>111.568</c:v>
                </c:pt>
                <c:pt idx="962">
                  <c:v>110.581</c:v>
                </c:pt>
                <c:pt idx="963">
                  <c:v>110.111</c:v>
                </c:pt>
                <c:pt idx="964">
                  <c:v>109.389</c:v>
                </c:pt>
                <c:pt idx="965">
                  <c:v>108.57</c:v>
                </c:pt>
                <c:pt idx="966">
                  <c:v>107.46799999999999</c:v>
                </c:pt>
                <c:pt idx="967">
                  <c:v>107.75</c:v>
                </c:pt>
                <c:pt idx="968">
                  <c:v>109.261</c:v>
                </c:pt>
                <c:pt idx="969">
                  <c:v>112.568</c:v>
                </c:pt>
                <c:pt idx="970">
                  <c:v>115.04499999999999</c:v>
                </c:pt>
                <c:pt idx="971">
                  <c:v>116.548</c:v>
                </c:pt>
                <c:pt idx="972">
                  <c:v>117.288</c:v>
                </c:pt>
                <c:pt idx="973">
                  <c:v>117.617</c:v>
                </c:pt>
                <c:pt idx="974">
                  <c:v>117.59899999999999</c:v>
                </c:pt>
                <c:pt idx="975">
                  <c:v>117.55500000000001</c:v>
                </c:pt>
                <c:pt idx="976">
                  <c:v>117.74600000000001</c:v>
                </c:pt>
                <c:pt idx="977">
                  <c:v>117.965</c:v>
                </c:pt>
                <c:pt idx="978">
                  <c:v>118.33</c:v>
                </c:pt>
                <c:pt idx="979">
                  <c:v>118.578</c:v>
                </c:pt>
                <c:pt idx="980">
                  <c:v>118.65900000000001</c:v>
                </c:pt>
                <c:pt idx="981">
                  <c:v>118.60299999999999</c:v>
                </c:pt>
                <c:pt idx="982">
                  <c:v>118.503</c:v>
                </c:pt>
                <c:pt idx="983">
                  <c:v>118.48100000000001</c:v>
                </c:pt>
                <c:pt idx="984">
                  <c:v>118.506</c:v>
                </c:pt>
                <c:pt idx="985">
                  <c:v>118.505</c:v>
                </c:pt>
                <c:pt idx="986">
                  <c:v>118.482</c:v>
                </c:pt>
                <c:pt idx="987">
                  <c:v>118.491</c:v>
                </c:pt>
                <c:pt idx="988">
                  <c:v>118.51599999999999</c:v>
                </c:pt>
                <c:pt idx="989">
                  <c:v>118.504</c:v>
                </c:pt>
                <c:pt idx="990">
                  <c:v>118.495</c:v>
                </c:pt>
                <c:pt idx="991">
                  <c:v>118.5</c:v>
                </c:pt>
                <c:pt idx="992">
                  <c:v>118.491</c:v>
                </c:pt>
                <c:pt idx="993">
                  <c:v>118.479</c:v>
                </c:pt>
                <c:pt idx="994">
                  <c:v>118.48699999999999</c:v>
                </c:pt>
                <c:pt idx="995">
                  <c:v>118.491</c:v>
                </c:pt>
                <c:pt idx="996">
                  <c:v>118.499</c:v>
                </c:pt>
                <c:pt idx="997">
                  <c:v>118.47</c:v>
                </c:pt>
                <c:pt idx="998">
                  <c:v>118.485</c:v>
                </c:pt>
                <c:pt idx="999">
                  <c:v>118.48899999999999</c:v>
                </c:pt>
                <c:pt idx="1000">
                  <c:v>118.464</c:v>
                </c:pt>
                <c:pt idx="1001">
                  <c:v>118.465</c:v>
                </c:pt>
                <c:pt idx="1002">
                  <c:v>118.49</c:v>
                </c:pt>
                <c:pt idx="1003">
                  <c:v>118.46</c:v>
                </c:pt>
                <c:pt idx="1004">
                  <c:v>118.44399999999999</c:v>
                </c:pt>
                <c:pt idx="1005">
                  <c:v>118.492</c:v>
                </c:pt>
                <c:pt idx="1006">
                  <c:v>118.515</c:v>
                </c:pt>
                <c:pt idx="1007">
                  <c:v>118.468</c:v>
                </c:pt>
                <c:pt idx="1008">
                  <c:v>118.48599999999999</c:v>
                </c:pt>
                <c:pt idx="1009">
                  <c:v>118.508</c:v>
                </c:pt>
                <c:pt idx="1010">
                  <c:v>118.47499999999999</c:v>
                </c:pt>
                <c:pt idx="1011">
                  <c:v>118.449</c:v>
                </c:pt>
                <c:pt idx="1012">
                  <c:v>118.509</c:v>
                </c:pt>
                <c:pt idx="1013">
                  <c:v>118.36099999999999</c:v>
                </c:pt>
                <c:pt idx="1014">
                  <c:v>117.88500000000001</c:v>
                </c:pt>
                <c:pt idx="1015">
                  <c:v>117.395</c:v>
                </c:pt>
                <c:pt idx="1016">
                  <c:v>117.11399999999999</c:v>
                </c:pt>
                <c:pt idx="1017">
                  <c:v>116.72200000000001</c:v>
                </c:pt>
                <c:pt idx="1018">
                  <c:v>116.235</c:v>
                </c:pt>
                <c:pt idx="1019">
                  <c:v>115.696</c:v>
                </c:pt>
                <c:pt idx="1020">
                  <c:v>115.318</c:v>
                </c:pt>
                <c:pt idx="1021">
                  <c:v>114.767</c:v>
                </c:pt>
                <c:pt idx="1022">
                  <c:v>113.83200000000001</c:v>
                </c:pt>
                <c:pt idx="1023">
                  <c:v>113.008</c:v>
                </c:pt>
                <c:pt idx="1024">
                  <c:v>112.39699999999999</c:v>
                </c:pt>
                <c:pt idx="1025">
                  <c:v>112.20399999999999</c:v>
                </c:pt>
                <c:pt idx="1026">
                  <c:v>113.26300000000001</c:v>
                </c:pt>
                <c:pt idx="1027">
                  <c:v>115.48099999999999</c:v>
                </c:pt>
                <c:pt idx="1028">
                  <c:v>118.768</c:v>
                </c:pt>
                <c:pt idx="1029">
                  <c:v>121.27200000000001</c:v>
                </c:pt>
                <c:pt idx="1030">
                  <c:v>123.336</c:v>
                </c:pt>
                <c:pt idx="1031">
                  <c:v>124.825</c:v>
                </c:pt>
                <c:pt idx="1032">
                  <c:v>125.78400000000001</c:v>
                </c:pt>
                <c:pt idx="1033">
                  <c:v>126.18599999999999</c:v>
                </c:pt>
                <c:pt idx="1034">
                  <c:v>126.14900000000002</c:v>
                </c:pt>
                <c:pt idx="1035">
                  <c:v>126.00700000000001</c:v>
                </c:pt>
                <c:pt idx="1036">
                  <c:v>126.11199999999999</c:v>
                </c:pt>
                <c:pt idx="1037">
                  <c:v>126.416</c:v>
                </c:pt>
                <c:pt idx="1038">
                  <c:v>126.84100000000001</c:v>
                </c:pt>
                <c:pt idx="1039">
                  <c:v>127.09</c:v>
                </c:pt>
                <c:pt idx="1040">
                  <c:v>127.11900000000001</c:v>
                </c:pt>
                <c:pt idx="1041">
                  <c:v>127.04799999999999</c:v>
                </c:pt>
                <c:pt idx="1042">
                  <c:v>127.02199999999999</c:v>
                </c:pt>
                <c:pt idx="1043">
                  <c:v>127.09799999999998</c:v>
                </c:pt>
                <c:pt idx="1044">
                  <c:v>127.09400000000001</c:v>
                </c:pt>
                <c:pt idx="1045">
                  <c:v>127.04299999999999</c:v>
                </c:pt>
                <c:pt idx="1046">
                  <c:v>127.051</c:v>
                </c:pt>
                <c:pt idx="1047">
                  <c:v>127.07299999999999</c:v>
                </c:pt>
                <c:pt idx="1048">
                  <c:v>127.03900000000002</c:v>
                </c:pt>
                <c:pt idx="1049">
                  <c:v>127.01499999999999</c:v>
                </c:pt>
                <c:pt idx="1050">
                  <c:v>127.051</c:v>
                </c:pt>
                <c:pt idx="1051">
                  <c:v>127.063</c:v>
                </c:pt>
                <c:pt idx="1052">
                  <c:v>127.026</c:v>
                </c:pt>
                <c:pt idx="1053">
                  <c:v>127.024</c:v>
                </c:pt>
                <c:pt idx="1054">
                  <c:v>127.04299999999999</c:v>
                </c:pt>
                <c:pt idx="1055">
                  <c:v>127.06200000000001</c:v>
                </c:pt>
                <c:pt idx="1056">
                  <c:v>127.06100000000001</c:v>
                </c:pt>
                <c:pt idx="1057">
                  <c:v>127.04099999999998</c:v>
                </c:pt>
                <c:pt idx="1058">
                  <c:v>127.04099999999998</c:v>
                </c:pt>
                <c:pt idx="1059">
                  <c:v>127.06</c:v>
                </c:pt>
                <c:pt idx="1060">
                  <c:v>127.083</c:v>
                </c:pt>
                <c:pt idx="1061">
                  <c:v>127.053</c:v>
                </c:pt>
                <c:pt idx="1062">
                  <c:v>127.081</c:v>
                </c:pt>
                <c:pt idx="1063">
                  <c:v>127.12200000000001</c:v>
                </c:pt>
                <c:pt idx="1064">
                  <c:v>127.05800000000001</c:v>
                </c:pt>
                <c:pt idx="1065">
                  <c:v>127.063</c:v>
                </c:pt>
                <c:pt idx="1066">
                  <c:v>127.164</c:v>
                </c:pt>
                <c:pt idx="1067">
                  <c:v>127.12399999999998</c:v>
                </c:pt>
                <c:pt idx="1068">
                  <c:v>127.03600000000002</c:v>
                </c:pt>
                <c:pt idx="1069">
                  <c:v>127.15499999999999</c:v>
                </c:pt>
                <c:pt idx="1070">
                  <c:v>127.04299999999999</c:v>
                </c:pt>
                <c:pt idx="1071">
                  <c:v>126.551</c:v>
                </c:pt>
                <c:pt idx="1072">
                  <c:v>126.08500000000001</c:v>
                </c:pt>
                <c:pt idx="1073">
                  <c:v>125.71299999999999</c:v>
                </c:pt>
                <c:pt idx="1074">
                  <c:v>125.08500000000001</c:v>
                </c:pt>
                <c:pt idx="1075">
                  <c:v>124.114</c:v>
                </c:pt>
                <c:pt idx="1076">
                  <c:v>122.896</c:v>
                </c:pt>
                <c:pt idx="1077">
                  <c:v>121.821</c:v>
                </c:pt>
                <c:pt idx="1078">
                  <c:v>121.245</c:v>
                </c:pt>
                <c:pt idx="1079">
                  <c:v>120.553</c:v>
                </c:pt>
                <c:pt idx="1080">
                  <c:v>119.715</c:v>
                </c:pt>
                <c:pt idx="1081">
                  <c:v>118.491</c:v>
                </c:pt>
                <c:pt idx="1082">
                  <c:v>118.05300000000001</c:v>
                </c:pt>
                <c:pt idx="1083">
                  <c:v>118.989</c:v>
                </c:pt>
                <c:pt idx="1084">
                  <c:v>121.92</c:v>
                </c:pt>
                <c:pt idx="1085">
                  <c:v>124.992</c:v>
                </c:pt>
                <c:pt idx="1086">
                  <c:v>126.78700000000001</c:v>
                </c:pt>
                <c:pt idx="1087">
                  <c:v>127.65799999999999</c:v>
                </c:pt>
                <c:pt idx="1088">
                  <c:v>128.15600000000001</c:v>
                </c:pt>
                <c:pt idx="1089">
                  <c:v>128.422</c:v>
                </c:pt>
                <c:pt idx="1090">
                  <c:v>128.328</c:v>
                </c:pt>
                <c:pt idx="1091">
                  <c:v>128.29399999999998</c:v>
                </c:pt>
                <c:pt idx="1092">
                  <c:v>128.30799999999999</c:v>
                </c:pt>
                <c:pt idx="1093">
                  <c:v>128.38800000000001</c:v>
                </c:pt>
                <c:pt idx="1094">
                  <c:v>128.852</c:v>
                </c:pt>
                <c:pt idx="1095">
                  <c:v>128.98299999999998</c:v>
                </c:pt>
                <c:pt idx="1096">
                  <c:v>128.994</c:v>
                </c:pt>
                <c:pt idx="1097">
                  <c:v>128.92100000000002</c:v>
                </c:pt>
                <c:pt idx="1098">
                  <c:v>128.90299999999999</c:v>
                </c:pt>
                <c:pt idx="1099">
                  <c:v>128.90699999999998</c:v>
                </c:pt>
                <c:pt idx="1100">
                  <c:v>128.89000000000001</c:v>
                </c:pt>
                <c:pt idx="1101">
                  <c:v>128.88300000000001</c:v>
                </c:pt>
                <c:pt idx="1102">
                  <c:v>128.89000000000001</c:v>
                </c:pt>
                <c:pt idx="1103">
                  <c:v>128.91300000000001</c:v>
                </c:pt>
                <c:pt idx="1104">
                  <c:v>128.89600000000002</c:v>
                </c:pt>
                <c:pt idx="1105">
                  <c:v>128.89400000000001</c:v>
                </c:pt>
                <c:pt idx="1106">
                  <c:v>128.88800000000001</c:v>
                </c:pt>
                <c:pt idx="1107">
                  <c:v>128.893</c:v>
                </c:pt>
                <c:pt idx="1108">
                  <c:v>128.89600000000002</c:v>
                </c:pt>
                <c:pt idx="1109">
                  <c:v>128.89500000000001</c:v>
                </c:pt>
                <c:pt idx="1110">
                  <c:v>128.88200000000001</c:v>
                </c:pt>
                <c:pt idx="1111">
                  <c:v>128.88</c:v>
                </c:pt>
                <c:pt idx="1112">
                  <c:v>128.87899999999999</c:v>
                </c:pt>
                <c:pt idx="1113">
                  <c:v>128.87299999999999</c:v>
                </c:pt>
                <c:pt idx="1114">
                  <c:v>128.90299999999999</c:v>
                </c:pt>
                <c:pt idx="1115">
                  <c:v>128.893</c:v>
                </c:pt>
                <c:pt idx="1116">
                  <c:v>128.87199999999999</c:v>
                </c:pt>
                <c:pt idx="1117">
                  <c:v>128.886</c:v>
                </c:pt>
                <c:pt idx="1118">
                  <c:v>128.857</c:v>
                </c:pt>
                <c:pt idx="1119">
                  <c:v>128.887</c:v>
                </c:pt>
                <c:pt idx="1120">
                  <c:v>128.864</c:v>
                </c:pt>
                <c:pt idx="1121">
                  <c:v>128.84799999999998</c:v>
                </c:pt>
                <c:pt idx="1122">
                  <c:v>128.84300000000002</c:v>
                </c:pt>
                <c:pt idx="1123">
                  <c:v>128.88399999999999</c:v>
                </c:pt>
                <c:pt idx="1124">
                  <c:v>128.816</c:v>
                </c:pt>
                <c:pt idx="1125">
                  <c:v>128.71099999999998</c:v>
                </c:pt>
                <c:pt idx="1126">
                  <c:v>128.68600000000001</c:v>
                </c:pt>
                <c:pt idx="1127">
                  <c:v>128.81200000000001</c:v>
                </c:pt>
                <c:pt idx="1128">
                  <c:v>128.834</c:v>
                </c:pt>
                <c:pt idx="1129">
                  <c:v>128.56400000000002</c:v>
                </c:pt>
                <c:pt idx="1130">
                  <c:v>128.03300000000002</c:v>
                </c:pt>
                <c:pt idx="1131">
                  <c:v>127.55900000000001</c:v>
                </c:pt>
                <c:pt idx="1132">
                  <c:v>127.31700000000001</c:v>
                </c:pt>
                <c:pt idx="1133">
                  <c:v>127.117</c:v>
                </c:pt>
                <c:pt idx="1134">
                  <c:v>126.494</c:v>
                </c:pt>
                <c:pt idx="1135">
                  <c:v>125.63</c:v>
                </c:pt>
                <c:pt idx="1136">
                  <c:v>124.971</c:v>
                </c:pt>
                <c:pt idx="1137">
                  <c:v>124.7</c:v>
                </c:pt>
                <c:pt idx="1138">
                  <c:v>123.996</c:v>
                </c:pt>
                <c:pt idx="1139">
                  <c:v>123.015</c:v>
                </c:pt>
                <c:pt idx="1140">
                  <c:v>122.45599999999999</c:v>
                </c:pt>
                <c:pt idx="1141">
                  <c:v>122.10300000000001</c:v>
                </c:pt>
                <c:pt idx="1142">
                  <c:v>122.333</c:v>
                </c:pt>
                <c:pt idx="1143">
                  <c:v>123.70100000000001</c:v>
                </c:pt>
                <c:pt idx="1144">
                  <c:v>127.393</c:v>
                </c:pt>
                <c:pt idx="1145">
                  <c:v>130.518</c:v>
                </c:pt>
                <c:pt idx="1146">
                  <c:v>132.93799999999999</c:v>
                </c:pt>
                <c:pt idx="1147">
                  <c:v>134.62899999999999</c:v>
                </c:pt>
                <c:pt idx="1148">
                  <c:v>135.47300000000001</c:v>
                </c:pt>
                <c:pt idx="1149">
                  <c:v>135.61599999999999</c:v>
                </c:pt>
                <c:pt idx="1150">
                  <c:v>135.50400000000002</c:v>
                </c:pt>
                <c:pt idx="1151">
                  <c:v>135.715</c:v>
                </c:pt>
                <c:pt idx="1152">
                  <c:v>136.12099999999998</c:v>
                </c:pt>
                <c:pt idx="1153">
                  <c:v>136.49299999999999</c:v>
                </c:pt>
                <c:pt idx="1154">
                  <c:v>136.762</c:v>
                </c:pt>
                <c:pt idx="1155">
                  <c:v>136.89599999999999</c:v>
                </c:pt>
                <c:pt idx="1156">
                  <c:v>136.89399999999998</c:v>
                </c:pt>
                <c:pt idx="1157">
                  <c:v>136.905</c:v>
                </c:pt>
                <c:pt idx="1158">
                  <c:v>136.88300000000001</c:v>
                </c:pt>
                <c:pt idx="1159">
                  <c:v>136.87199999999999</c:v>
                </c:pt>
                <c:pt idx="1160">
                  <c:v>136.905</c:v>
                </c:pt>
                <c:pt idx="1161">
                  <c:v>136.90700000000001</c:v>
                </c:pt>
                <c:pt idx="1162">
                  <c:v>136.88</c:v>
                </c:pt>
                <c:pt idx="1163">
                  <c:v>136.887</c:v>
                </c:pt>
                <c:pt idx="1164">
                  <c:v>136.905</c:v>
                </c:pt>
                <c:pt idx="1165">
                  <c:v>136.874</c:v>
                </c:pt>
                <c:pt idx="1166">
                  <c:v>136.86000000000001</c:v>
                </c:pt>
                <c:pt idx="1167">
                  <c:v>136.876</c:v>
                </c:pt>
                <c:pt idx="1168">
                  <c:v>136.88800000000001</c:v>
                </c:pt>
                <c:pt idx="1169">
                  <c:v>136.86499999999998</c:v>
                </c:pt>
                <c:pt idx="1170">
                  <c:v>136.88</c:v>
                </c:pt>
                <c:pt idx="1171">
                  <c:v>136.89100000000002</c:v>
                </c:pt>
                <c:pt idx="1172">
                  <c:v>136.89200000000002</c:v>
                </c:pt>
                <c:pt idx="1173">
                  <c:v>136.85599999999999</c:v>
                </c:pt>
                <c:pt idx="1174">
                  <c:v>136.86599999999999</c:v>
                </c:pt>
                <c:pt idx="1175">
                  <c:v>136.86799999999999</c:v>
                </c:pt>
                <c:pt idx="1176">
                  <c:v>136.86499999999998</c:v>
                </c:pt>
                <c:pt idx="1177">
                  <c:v>136.86000000000001</c:v>
                </c:pt>
                <c:pt idx="1178">
                  <c:v>136.87799999999999</c:v>
                </c:pt>
                <c:pt idx="1179">
                  <c:v>136.85400000000001</c:v>
                </c:pt>
                <c:pt idx="1180">
                  <c:v>136.893</c:v>
                </c:pt>
                <c:pt idx="1181">
                  <c:v>136.821</c:v>
                </c:pt>
                <c:pt idx="1182">
                  <c:v>136.86000000000001</c:v>
                </c:pt>
                <c:pt idx="1183">
                  <c:v>136.821</c:v>
                </c:pt>
                <c:pt idx="1184">
                  <c:v>136.92599999999999</c:v>
                </c:pt>
                <c:pt idx="1185">
                  <c:v>137.06099999999998</c:v>
                </c:pt>
                <c:pt idx="1186">
                  <c:v>136.73499999999999</c:v>
                </c:pt>
                <c:pt idx="1187">
                  <c:v>136.10400000000001</c:v>
                </c:pt>
                <c:pt idx="1188">
                  <c:v>135.47400000000002</c:v>
                </c:pt>
                <c:pt idx="1189">
                  <c:v>134.94200000000001</c:v>
                </c:pt>
                <c:pt idx="1190">
                  <c:v>134.33700000000002</c:v>
                </c:pt>
                <c:pt idx="1191">
                  <c:v>133.35300000000001</c:v>
                </c:pt>
                <c:pt idx="1192">
                  <c:v>132.13400000000001</c:v>
                </c:pt>
                <c:pt idx="1193">
                  <c:v>131.19800000000001</c:v>
                </c:pt>
                <c:pt idx="1194">
                  <c:v>130.691</c:v>
                </c:pt>
                <c:pt idx="1195">
                  <c:v>130.059</c:v>
                </c:pt>
                <c:pt idx="1196">
                  <c:v>129.31899999999999</c:v>
                </c:pt>
                <c:pt idx="1197">
                  <c:v>128.25800000000001</c:v>
                </c:pt>
                <c:pt idx="1198">
                  <c:v>127.75</c:v>
                </c:pt>
                <c:pt idx="1199">
                  <c:v>128.857</c:v>
                </c:pt>
                <c:pt idx="1200">
                  <c:v>131.58500000000001</c:v>
                </c:pt>
                <c:pt idx="1201">
                  <c:v>134.82900000000001</c:v>
                </c:pt>
                <c:pt idx="1202">
                  <c:v>136.84099999999998</c:v>
                </c:pt>
                <c:pt idx="1203">
                  <c:v>137.95599999999999</c:v>
                </c:pt>
                <c:pt idx="1204">
                  <c:v>138.429</c:v>
                </c:pt>
                <c:pt idx="1205">
                  <c:v>138.56899999999999</c:v>
                </c:pt>
                <c:pt idx="1206">
                  <c:v>138.44400000000002</c:v>
                </c:pt>
                <c:pt idx="1207">
                  <c:v>138.45699999999999</c:v>
                </c:pt>
                <c:pt idx="1208">
                  <c:v>138.601</c:v>
                </c:pt>
                <c:pt idx="1209">
                  <c:v>139.035</c:v>
                </c:pt>
                <c:pt idx="1210">
                  <c:v>139.417</c:v>
                </c:pt>
                <c:pt idx="1211">
                  <c:v>139.458</c:v>
                </c:pt>
                <c:pt idx="1212">
                  <c:v>139.464</c:v>
                </c:pt>
                <c:pt idx="1213">
                  <c:v>139.43</c:v>
                </c:pt>
                <c:pt idx="1214">
                  <c:v>139.41500000000002</c:v>
                </c:pt>
                <c:pt idx="1215">
                  <c:v>139.41</c:v>
                </c:pt>
                <c:pt idx="1216">
                  <c:v>139.40700000000001</c:v>
                </c:pt>
                <c:pt idx="1217">
                  <c:v>139.41300000000001</c:v>
                </c:pt>
                <c:pt idx="1218">
                  <c:v>139.40899999999999</c:v>
                </c:pt>
                <c:pt idx="1219">
                  <c:v>139.411</c:v>
                </c:pt>
                <c:pt idx="1220">
                  <c:v>139.40800000000002</c:v>
                </c:pt>
                <c:pt idx="1221">
                  <c:v>139.40899999999999</c:v>
                </c:pt>
                <c:pt idx="1222">
                  <c:v>139.41500000000002</c:v>
                </c:pt>
                <c:pt idx="1223">
                  <c:v>139.41600000000003</c:v>
                </c:pt>
                <c:pt idx="1224">
                  <c:v>139.41999999999999</c:v>
                </c:pt>
                <c:pt idx="1225">
                  <c:v>139.417</c:v>
                </c:pt>
                <c:pt idx="1226">
                  <c:v>139.41200000000001</c:v>
                </c:pt>
                <c:pt idx="1227">
                  <c:v>139.41500000000002</c:v>
                </c:pt>
                <c:pt idx="1228">
                  <c:v>139.417</c:v>
                </c:pt>
                <c:pt idx="1229">
                  <c:v>139.41300000000001</c:v>
                </c:pt>
                <c:pt idx="1230">
                  <c:v>139.41200000000001</c:v>
                </c:pt>
                <c:pt idx="1231">
                  <c:v>139.41400000000002</c:v>
                </c:pt>
                <c:pt idx="1232">
                  <c:v>139.40800000000002</c:v>
                </c:pt>
                <c:pt idx="1233">
                  <c:v>139.405</c:v>
                </c:pt>
                <c:pt idx="1234">
                  <c:v>139.41999999999999</c:v>
                </c:pt>
                <c:pt idx="1235">
                  <c:v>139.42699999999999</c:v>
                </c:pt>
                <c:pt idx="1236">
                  <c:v>139.40800000000002</c:v>
                </c:pt>
                <c:pt idx="1237">
                  <c:v>139.41600000000003</c:v>
                </c:pt>
                <c:pt idx="1238">
                  <c:v>139.42399999999998</c:v>
                </c:pt>
                <c:pt idx="1239">
                  <c:v>139.38400000000001</c:v>
                </c:pt>
                <c:pt idx="1240">
                  <c:v>139.40800000000002</c:v>
                </c:pt>
                <c:pt idx="1241">
                  <c:v>139.404</c:v>
                </c:pt>
                <c:pt idx="1242">
                  <c:v>139.31899999999999</c:v>
                </c:pt>
                <c:pt idx="1243">
                  <c:v>139.41600000000003</c:v>
                </c:pt>
                <c:pt idx="1244">
                  <c:v>139.36499999999998</c:v>
                </c:pt>
                <c:pt idx="1245">
                  <c:v>139.053</c:v>
                </c:pt>
                <c:pt idx="1246">
                  <c:v>138.57</c:v>
                </c:pt>
                <c:pt idx="1247">
                  <c:v>138.108</c:v>
                </c:pt>
                <c:pt idx="1248">
                  <c:v>137.82500000000002</c:v>
                </c:pt>
                <c:pt idx="1249">
                  <c:v>137.36499999999998</c:v>
                </c:pt>
                <c:pt idx="1250">
                  <c:v>136.72999999999999</c:v>
                </c:pt>
                <c:pt idx="1251">
                  <c:v>136.10300000000001</c:v>
                </c:pt>
                <c:pt idx="1252">
                  <c:v>135.70699999999999</c:v>
                </c:pt>
                <c:pt idx="1253">
                  <c:v>135.21800000000002</c:v>
                </c:pt>
                <c:pt idx="1254">
                  <c:v>134.23399999999998</c:v>
                </c:pt>
                <c:pt idx="1255">
                  <c:v>133.41300000000001</c:v>
                </c:pt>
                <c:pt idx="1256">
                  <c:v>132.91300000000001</c:v>
                </c:pt>
                <c:pt idx="1257">
                  <c:v>132.809</c:v>
                </c:pt>
                <c:pt idx="1258">
                  <c:v>133.84099999999998</c:v>
                </c:pt>
                <c:pt idx="1259">
                  <c:v>136.126</c:v>
                </c:pt>
                <c:pt idx="1260">
                  <c:v>139.22399999999999</c:v>
                </c:pt>
                <c:pt idx="1261">
                  <c:v>141.78299999999999</c:v>
                </c:pt>
                <c:pt idx="1262">
                  <c:v>143.702</c:v>
                </c:pt>
                <c:pt idx="1263">
                  <c:v>145.10999999999999</c:v>
                </c:pt>
                <c:pt idx="1264">
                  <c:v>145.72999999999999</c:v>
                </c:pt>
                <c:pt idx="1265">
                  <c:v>145.76300000000001</c:v>
                </c:pt>
                <c:pt idx="1266">
                  <c:v>145.60600000000002</c:v>
                </c:pt>
                <c:pt idx="1267">
                  <c:v>145.88799999999998</c:v>
                </c:pt>
                <c:pt idx="1268">
                  <c:v>146.30599999999998</c:v>
                </c:pt>
                <c:pt idx="1269">
                  <c:v>146.73099999999999</c:v>
                </c:pt>
                <c:pt idx="1270">
                  <c:v>147.00299999999999</c:v>
                </c:pt>
                <c:pt idx="1271">
                  <c:v>147.11500000000001</c:v>
                </c:pt>
                <c:pt idx="1272">
                  <c:v>147.07500000000002</c:v>
                </c:pt>
                <c:pt idx="1273">
                  <c:v>147.07400000000001</c:v>
                </c:pt>
                <c:pt idx="1274">
                  <c:v>147.07400000000001</c:v>
                </c:pt>
                <c:pt idx="1275">
                  <c:v>147.07999999999998</c:v>
                </c:pt>
                <c:pt idx="1276">
                  <c:v>147.07500000000002</c:v>
                </c:pt>
                <c:pt idx="1277">
                  <c:v>147.072</c:v>
                </c:pt>
                <c:pt idx="1278">
                  <c:v>147.07400000000001</c:v>
                </c:pt>
                <c:pt idx="1279">
                  <c:v>147.06700000000001</c:v>
                </c:pt>
                <c:pt idx="1280">
                  <c:v>147.065</c:v>
                </c:pt>
                <c:pt idx="1281">
                  <c:v>147.06700000000001</c:v>
                </c:pt>
                <c:pt idx="1282">
                  <c:v>147.06299999999999</c:v>
                </c:pt>
                <c:pt idx="1283">
                  <c:v>147.06700000000001</c:v>
                </c:pt>
                <c:pt idx="1284">
                  <c:v>147.054</c:v>
                </c:pt>
                <c:pt idx="1285">
                  <c:v>147.06100000000001</c:v>
                </c:pt>
                <c:pt idx="1286">
                  <c:v>147.06299999999999</c:v>
                </c:pt>
                <c:pt idx="1287">
                  <c:v>147.06299999999999</c:v>
                </c:pt>
                <c:pt idx="1288">
                  <c:v>147.04900000000001</c:v>
                </c:pt>
                <c:pt idx="1289">
                  <c:v>147.04999999999998</c:v>
                </c:pt>
                <c:pt idx="1290">
                  <c:v>147.05199999999999</c:v>
                </c:pt>
                <c:pt idx="1291">
                  <c:v>147.04500000000002</c:v>
                </c:pt>
                <c:pt idx="1292">
                  <c:v>147.03800000000001</c:v>
                </c:pt>
                <c:pt idx="1293">
                  <c:v>147.036</c:v>
                </c:pt>
                <c:pt idx="1294">
                  <c:v>147.047</c:v>
                </c:pt>
                <c:pt idx="1295">
                  <c:v>147.01500000000001</c:v>
                </c:pt>
                <c:pt idx="1296">
                  <c:v>147.01900000000001</c:v>
                </c:pt>
                <c:pt idx="1297">
                  <c:v>147.08099999999999</c:v>
                </c:pt>
                <c:pt idx="1298">
                  <c:v>146.97899999999998</c:v>
                </c:pt>
                <c:pt idx="1299">
                  <c:v>146.85599999999999</c:v>
                </c:pt>
                <c:pt idx="1300">
                  <c:v>147.12</c:v>
                </c:pt>
                <c:pt idx="1301">
                  <c:v>147.18</c:v>
                </c:pt>
                <c:pt idx="1302">
                  <c:v>146.70500000000001</c:v>
                </c:pt>
                <c:pt idx="1303">
                  <c:v>146.08099999999999</c:v>
                </c:pt>
                <c:pt idx="1304">
                  <c:v>145.55799999999999</c:v>
                </c:pt>
                <c:pt idx="1305">
                  <c:v>145.05000000000001</c:v>
                </c:pt>
                <c:pt idx="1306">
                  <c:v>144.33499999999998</c:v>
                </c:pt>
                <c:pt idx="1307">
                  <c:v>143.27500000000001</c:v>
                </c:pt>
                <c:pt idx="1308">
                  <c:v>142.29900000000001</c:v>
                </c:pt>
                <c:pt idx="1309">
                  <c:v>141.52000000000001</c:v>
                </c:pt>
                <c:pt idx="1310">
                  <c:v>140.928</c:v>
                </c:pt>
                <c:pt idx="1311">
                  <c:v>140.148</c:v>
                </c:pt>
                <c:pt idx="1312">
                  <c:v>139.31700000000001</c:v>
                </c:pt>
                <c:pt idx="1313">
                  <c:v>138.386</c:v>
                </c:pt>
                <c:pt idx="1314">
                  <c:v>138.226</c:v>
                </c:pt>
                <c:pt idx="1315">
                  <c:v>139.53399999999999</c:v>
                </c:pt>
                <c:pt idx="1316">
                  <c:v>142.28199999999998</c:v>
                </c:pt>
                <c:pt idx="1317">
                  <c:v>145.25899999999999</c:v>
                </c:pt>
                <c:pt idx="1318">
                  <c:v>147.18899999999999</c:v>
                </c:pt>
                <c:pt idx="1319">
                  <c:v>148.203</c:v>
                </c:pt>
                <c:pt idx="1320">
                  <c:v>148.64500000000001</c:v>
                </c:pt>
                <c:pt idx="1321">
                  <c:v>148.73099999999999</c:v>
                </c:pt>
                <c:pt idx="1322">
                  <c:v>148.65900000000002</c:v>
                </c:pt>
                <c:pt idx="1323">
                  <c:v>148.739</c:v>
                </c:pt>
                <c:pt idx="1324">
                  <c:v>148.934</c:v>
                </c:pt>
                <c:pt idx="1325">
                  <c:v>149.50700000000001</c:v>
                </c:pt>
                <c:pt idx="1326">
                  <c:v>149.76500000000001</c:v>
                </c:pt>
                <c:pt idx="1327">
                  <c:v>149.881</c:v>
                </c:pt>
                <c:pt idx="1328">
                  <c:v>149.88000000000002</c:v>
                </c:pt>
                <c:pt idx="1329">
                  <c:v>149.822</c:v>
                </c:pt>
                <c:pt idx="1330">
                  <c:v>149.83699999999999</c:v>
                </c:pt>
                <c:pt idx="1331">
                  <c:v>149.81100000000001</c:v>
                </c:pt>
                <c:pt idx="1332">
                  <c:v>149.82899999999998</c:v>
                </c:pt>
                <c:pt idx="1333">
                  <c:v>149.83099999999999</c:v>
                </c:pt>
                <c:pt idx="1334">
                  <c:v>149.83500000000001</c:v>
                </c:pt>
                <c:pt idx="1335">
                  <c:v>149.83699999999999</c:v>
                </c:pt>
                <c:pt idx="1336">
                  <c:v>149.851</c:v>
                </c:pt>
                <c:pt idx="1337">
                  <c:v>149.80799999999999</c:v>
                </c:pt>
                <c:pt idx="1338">
                  <c:v>149.84900000000002</c:v>
                </c:pt>
                <c:pt idx="1339">
                  <c:v>149.91</c:v>
                </c:pt>
                <c:pt idx="1340">
                  <c:v>149.90200000000002</c:v>
                </c:pt>
                <c:pt idx="1341">
                  <c:v>149.88199999999998</c:v>
                </c:pt>
                <c:pt idx="1342">
                  <c:v>149.89600000000002</c:v>
                </c:pt>
                <c:pt idx="1343">
                  <c:v>149.91</c:v>
                </c:pt>
                <c:pt idx="1344">
                  <c:v>149.85999999999999</c:v>
                </c:pt>
                <c:pt idx="1345">
                  <c:v>149.892</c:v>
                </c:pt>
                <c:pt idx="1346">
                  <c:v>149.94900000000001</c:v>
                </c:pt>
                <c:pt idx="1347">
                  <c:v>149.923</c:v>
                </c:pt>
                <c:pt idx="1348">
                  <c:v>149.91199999999998</c:v>
                </c:pt>
                <c:pt idx="1349">
                  <c:v>149.92099999999999</c:v>
                </c:pt>
                <c:pt idx="1350">
                  <c:v>149.97299999999998</c:v>
                </c:pt>
                <c:pt idx="1351">
                  <c:v>149.93899999999999</c:v>
                </c:pt>
                <c:pt idx="1352">
                  <c:v>149.90800000000002</c:v>
                </c:pt>
                <c:pt idx="1353">
                  <c:v>149.92699999999999</c:v>
                </c:pt>
                <c:pt idx="1354">
                  <c:v>149.95400000000001</c:v>
                </c:pt>
                <c:pt idx="1355">
                  <c:v>149.90300000000002</c:v>
                </c:pt>
                <c:pt idx="1356">
                  <c:v>149.88999999999999</c:v>
                </c:pt>
                <c:pt idx="1357">
                  <c:v>149.89600000000002</c:v>
                </c:pt>
                <c:pt idx="1358">
                  <c:v>149.946</c:v>
                </c:pt>
                <c:pt idx="1359">
                  <c:v>150.04600000000002</c:v>
                </c:pt>
                <c:pt idx="1360">
                  <c:v>149.90899999999999</c:v>
                </c:pt>
                <c:pt idx="1361">
                  <c:v>149.46400000000003</c:v>
                </c:pt>
                <c:pt idx="1362">
                  <c:v>148.85999999999999</c:v>
                </c:pt>
                <c:pt idx="1363">
                  <c:v>148.49599999999998</c:v>
                </c:pt>
                <c:pt idx="1364">
                  <c:v>148.202</c:v>
                </c:pt>
                <c:pt idx="1365">
                  <c:v>147.714</c:v>
                </c:pt>
                <c:pt idx="1366">
                  <c:v>146.917</c:v>
                </c:pt>
                <c:pt idx="1367">
                  <c:v>146.38000000000002</c:v>
                </c:pt>
                <c:pt idx="1368">
                  <c:v>146.02699999999999</c:v>
                </c:pt>
                <c:pt idx="1369">
                  <c:v>145.44899999999998</c:v>
                </c:pt>
                <c:pt idx="1370">
                  <c:v>144.42699999999999</c:v>
                </c:pt>
                <c:pt idx="1371">
                  <c:v>143.84399999999999</c:v>
                </c:pt>
                <c:pt idx="1372">
                  <c:v>143.36499999999998</c:v>
                </c:pt>
                <c:pt idx="1373">
                  <c:v>143.57500000000002</c:v>
                </c:pt>
                <c:pt idx="1374">
                  <c:v>144.84199999999998</c:v>
                </c:pt>
                <c:pt idx="1375">
                  <c:v>147.97499999999999</c:v>
                </c:pt>
                <c:pt idx="1376">
                  <c:v>150.74599999999998</c:v>
                </c:pt>
                <c:pt idx="1377">
                  <c:v>152.922</c:v>
                </c:pt>
                <c:pt idx="1378">
                  <c:v>154.66499999999999</c:v>
                </c:pt>
                <c:pt idx="1379">
                  <c:v>155.923</c:v>
                </c:pt>
                <c:pt idx="1380">
                  <c:v>156.47900000000001</c:v>
                </c:pt>
                <c:pt idx="1381">
                  <c:v>156.404</c:v>
                </c:pt>
                <c:pt idx="1382">
                  <c:v>156.352</c:v>
                </c:pt>
                <c:pt idx="1383">
                  <c:v>156.679</c:v>
                </c:pt>
                <c:pt idx="1384">
                  <c:v>157.09699999999998</c:v>
                </c:pt>
                <c:pt idx="1385">
                  <c:v>157.47200000000001</c:v>
                </c:pt>
                <c:pt idx="1386">
                  <c:v>157.65699999999998</c:v>
                </c:pt>
                <c:pt idx="1387">
                  <c:v>157.70999999999998</c:v>
                </c:pt>
                <c:pt idx="1388">
                  <c:v>157.70600000000002</c:v>
                </c:pt>
                <c:pt idx="1389">
                  <c:v>157.70100000000002</c:v>
                </c:pt>
                <c:pt idx="1390">
                  <c:v>157.68199999999999</c:v>
                </c:pt>
                <c:pt idx="1391">
                  <c:v>157.69900000000001</c:v>
                </c:pt>
                <c:pt idx="1392">
                  <c:v>157.71299999999999</c:v>
                </c:pt>
                <c:pt idx="1393">
                  <c:v>157.69800000000001</c:v>
                </c:pt>
                <c:pt idx="1394">
                  <c:v>157.69</c:v>
                </c:pt>
                <c:pt idx="1395">
                  <c:v>157.68699999999998</c:v>
                </c:pt>
                <c:pt idx="1396">
                  <c:v>157.702</c:v>
                </c:pt>
                <c:pt idx="1397">
                  <c:v>157.691</c:v>
                </c:pt>
                <c:pt idx="1398">
                  <c:v>157.685</c:v>
                </c:pt>
                <c:pt idx="1399">
                  <c:v>157.69800000000001</c:v>
                </c:pt>
                <c:pt idx="1400">
                  <c:v>157.68899999999999</c:v>
                </c:pt>
                <c:pt idx="1401">
                  <c:v>157.684</c:v>
                </c:pt>
                <c:pt idx="1402">
                  <c:v>157.65699999999998</c:v>
                </c:pt>
                <c:pt idx="1403">
                  <c:v>157.691</c:v>
                </c:pt>
                <c:pt idx="1404">
                  <c:v>157.661</c:v>
                </c:pt>
                <c:pt idx="1405">
                  <c:v>157.625</c:v>
                </c:pt>
                <c:pt idx="1406">
                  <c:v>157.62799999999999</c:v>
                </c:pt>
                <c:pt idx="1407">
                  <c:v>157.637</c:v>
                </c:pt>
                <c:pt idx="1408">
                  <c:v>157.61700000000002</c:v>
                </c:pt>
                <c:pt idx="1409">
                  <c:v>157.59799999999998</c:v>
                </c:pt>
                <c:pt idx="1410">
                  <c:v>157.596</c:v>
                </c:pt>
                <c:pt idx="1411">
                  <c:v>157.63499999999999</c:v>
                </c:pt>
                <c:pt idx="1412">
                  <c:v>157.57399999999998</c:v>
                </c:pt>
                <c:pt idx="1413">
                  <c:v>157.59899999999999</c:v>
                </c:pt>
                <c:pt idx="1414">
                  <c:v>157.572</c:v>
                </c:pt>
                <c:pt idx="1415">
                  <c:v>157.58199999999999</c:v>
                </c:pt>
                <c:pt idx="1416">
                  <c:v>157.744</c:v>
                </c:pt>
                <c:pt idx="1417">
                  <c:v>157.583</c:v>
                </c:pt>
                <c:pt idx="1418">
                  <c:v>156.96899999999999</c:v>
                </c:pt>
                <c:pt idx="1419">
                  <c:v>156.30600000000001</c:v>
                </c:pt>
                <c:pt idx="1420">
                  <c:v>155.84100000000001</c:v>
                </c:pt>
                <c:pt idx="1421">
                  <c:v>155.434</c:v>
                </c:pt>
                <c:pt idx="1422">
                  <c:v>154.637</c:v>
                </c:pt>
                <c:pt idx="1423">
                  <c:v>153.35499999999999</c:v>
                </c:pt>
                <c:pt idx="1424">
                  <c:v>152.40799999999999</c:v>
                </c:pt>
                <c:pt idx="1425">
                  <c:v>151.82599999999999</c:v>
                </c:pt>
                <c:pt idx="1426">
                  <c:v>151.41999999999999</c:v>
                </c:pt>
                <c:pt idx="1427">
                  <c:v>150.316</c:v>
                </c:pt>
                <c:pt idx="1428">
                  <c:v>149.24799999999999</c:v>
                </c:pt>
                <c:pt idx="1429">
                  <c:v>148.47999999999999</c:v>
                </c:pt>
                <c:pt idx="1430">
                  <c:v>148.577</c:v>
                </c:pt>
                <c:pt idx="1431">
                  <c:v>149.99100000000001</c:v>
                </c:pt>
                <c:pt idx="1432">
                  <c:v>152.67700000000002</c:v>
                </c:pt>
                <c:pt idx="1433">
                  <c:v>155.29399999999998</c:v>
                </c:pt>
                <c:pt idx="1434">
                  <c:v>157.03</c:v>
                </c:pt>
                <c:pt idx="1435">
                  <c:v>158.131</c:v>
                </c:pt>
                <c:pt idx="1436">
                  <c:v>158.67899999999997</c:v>
                </c:pt>
                <c:pt idx="1437">
                  <c:v>158.73599999999999</c:v>
                </c:pt>
                <c:pt idx="1438">
                  <c:v>158.81400000000002</c:v>
                </c:pt>
                <c:pt idx="1439">
                  <c:v>159.03900000000002</c:v>
                </c:pt>
                <c:pt idx="1440">
                  <c:v>159.298</c:v>
                </c:pt>
                <c:pt idx="1441">
                  <c:v>159.80099999999999</c:v>
                </c:pt>
                <c:pt idx="1442">
                  <c:v>159.88</c:v>
                </c:pt>
                <c:pt idx="1443">
                  <c:v>160.02600000000001</c:v>
                </c:pt>
                <c:pt idx="1444">
                  <c:v>159.97800000000001</c:v>
                </c:pt>
                <c:pt idx="1445">
                  <c:v>159.93299999999999</c:v>
                </c:pt>
                <c:pt idx="1446">
                  <c:v>159.92899999999997</c:v>
                </c:pt>
                <c:pt idx="1447">
                  <c:v>159.96299999999999</c:v>
                </c:pt>
                <c:pt idx="1448">
                  <c:v>159.994</c:v>
                </c:pt>
                <c:pt idx="1449">
                  <c:v>159.976</c:v>
                </c:pt>
                <c:pt idx="1450">
                  <c:v>159.989</c:v>
                </c:pt>
                <c:pt idx="1451">
                  <c:v>159.99600000000001</c:v>
                </c:pt>
                <c:pt idx="1452">
                  <c:v>159.965</c:v>
                </c:pt>
                <c:pt idx="1453">
                  <c:v>159.95699999999999</c:v>
                </c:pt>
                <c:pt idx="1454">
                  <c:v>159.965</c:v>
                </c:pt>
                <c:pt idx="1455">
                  <c:v>159.952</c:v>
                </c:pt>
                <c:pt idx="1456">
                  <c:v>159.96199999999999</c:v>
                </c:pt>
                <c:pt idx="1457">
                  <c:v>159.977</c:v>
                </c:pt>
                <c:pt idx="1458">
                  <c:v>159.977</c:v>
                </c:pt>
                <c:pt idx="1459">
                  <c:v>159.96899999999999</c:v>
                </c:pt>
                <c:pt idx="1460">
                  <c:v>159.96699999999998</c:v>
                </c:pt>
                <c:pt idx="1461">
                  <c:v>159.964</c:v>
                </c:pt>
                <c:pt idx="1462">
                  <c:v>159.96899999999999</c:v>
                </c:pt>
                <c:pt idx="1463">
                  <c:v>159.96799999999999</c:v>
                </c:pt>
                <c:pt idx="1464">
                  <c:v>159.97400000000002</c:v>
                </c:pt>
                <c:pt idx="1465">
                  <c:v>159.95599999999999</c:v>
                </c:pt>
                <c:pt idx="1466">
                  <c:v>159.95699999999999</c:v>
                </c:pt>
                <c:pt idx="1467">
                  <c:v>159.964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C6C-4794-92EB-877897CF50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0205727"/>
        <c:axId val="1190206207"/>
      </c:scatterChart>
      <c:valAx>
        <c:axId val="11902057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D6D6D6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D6D6D6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206207"/>
        <c:crosses val="autoZero"/>
        <c:crossBetween val="midCat"/>
      </c:valAx>
      <c:valAx>
        <c:axId val="119020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D6D6D6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Position (mm)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D6D6D6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2057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D6D6D6"/>
      </a:solidFill>
    </a:ln>
    <a:effectLst/>
  </c:spPr>
  <c:txPr>
    <a:bodyPr/>
    <a:lstStyle/>
    <a:p>
      <a:pPr>
        <a:defRPr baseline="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Z vs t (Soft Body)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cturtlebot!$H$1</c:f>
              <c:strCache>
                <c:ptCount val="1"/>
                <c:pt idx="0">
                  <c:v>Z'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2"/>
            <c:spPr>
              <a:solidFill>
                <a:schemeClr val="accent1"/>
              </a:solidFill>
              <a:ln w="9525">
                <a:solidFill>
                  <a:srgbClr val="0096FF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4.1153341409246924E-2"/>
                  <c:y val="-0.1502636444850726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cturtlebot!$B$2:$B$1042</c:f>
              <c:numCache>
                <c:formatCode>General</c:formatCode>
                <c:ptCount val="1041"/>
                <c:pt idx="0">
                  <c:v>0.7</c:v>
                </c:pt>
                <c:pt idx="1">
                  <c:v>0.73333300000000001</c:v>
                </c:pt>
                <c:pt idx="2">
                  <c:v>0.76666699999999999</c:v>
                </c:pt>
                <c:pt idx="3">
                  <c:v>0.8</c:v>
                </c:pt>
                <c:pt idx="4">
                  <c:v>0.83333299999999999</c:v>
                </c:pt>
                <c:pt idx="5">
                  <c:v>0.86666699999999997</c:v>
                </c:pt>
                <c:pt idx="6">
                  <c:v>0.9</c:v>
                </c:pt>
                <c:pt idx="7">
                  <c:v>0.93333299999999997</c:v>
                </c:pt>
                <c:pt idx="8">
                  <c:v>0.96666700000000005</c:v>
                </c:pt>
                <c:pt idx="9">
                  <c:v>1</c:v>
                </c:pt>
                <c:pt idx="10">
                  <c:v>1.0333330000000001</c:v>
                </c:pt>
                <c:pt idx="11">
                  <c:v>1.066667</c:v>
                </c:pt>
                <c:pt idx="12">
                  <c:v>1.1000000000000001</c:v>
                </c:pt>
                <c:pt idx="13">
                  <c:v>1.1333329999999999</c:v>
                </c:pt>
                <c:pt idx="14">
                  <c:v>1.1666669999999999</c:v>
                </c:pt>
                <c:pt idx="15">
                  <c:v>1.2</c:v>
                </c:pt>
                <c:pt idx="16">
                  <c:v>1.233333</c:v>
                </c:pt>
                <c:pt idx="17">
                  <c:v>1.266667</c:v>
                </c:pt>
                <c:pt idx="18">
                  <c:v>1.3</c:v>
                </c:pt>
                <c:pt idx="19">
                  <c:v>1.3333330000000001</c:v>
                </c:pt>
                <c:pt idx="20">
                  <c:v>1.3666670000000001</c:v>
                </c:pt>
                <c:pt idx="21">
                  <c:v>1.4</c:v>
                </c:pt>
                <c:pt idx="22">
                  <c:v>1.433333</c:v>
                </c:pt>
                <c:pt idx="23">
                  <c:v>1.4666669999999999</c:v>
                </c:pt>
                <c:pt idx="24">
                  <c:v>1.5</c:v>
                </c:pt>
                <c:pt idx="25">
                  <c:v>1.5333330000000001</c:v>
                </c:pt>
                <c:pt idx="26">
                  <c:v>1.566667</c:v>
                </c:pt>
                <c:pt idx="27">
                  <c:v>1.6</c:v>
                </c:pt>
                <c:pt idx="28">
                  <c:v>1.6333329999999999</c:v>
                </c:pt>
                <c:pt idx="29">
                  <c:v>1.6666669999999999</c:v>
                </c:pt>
                <c:pt idx="30">
                  <c:v>1.7</c:v>
                </c:pt>
                <c:pt idx="31">
                  <c:v>1.733333</c:v>
                </c:pt>
                <c:pt idx="32">
                  <c:v>1.766667</c:v>
                </c:pt>
                <c:pt idx="33">
                  <c:v>1.8</c:v>
                </c:pt>
                <c:pt idx="34">
                  <c:v>1.8333330000000001</c:v>
                </c:pt>
                <c:pt idx="35">
                  <c:v>1.8666670000000001</c:v>
                </c:pt>
                <c:pt idx="36">
                  <c:v>1.9</c:v>
                </c:pt>
                <c:pt idx="37">
                  <c:v>1.933333</c:v>
                </c:pt>
                <c:pt idx="38">
                  <c:v>1.9666669999999999</c:v>
                </c:pt>
                <c:pt idx="39">
                  <c:v>2</c:v>
                </c:pt>
                <c:pt idx="40">
                  <c:v>2.0333329999999998</c:v>
                </c:pt>
                <c:pt idx="41">
                  <c:v>2.0666669999999998</c:v>
                </c:pt>
                <c:pt idx="42">
                  <c:v>2.1</c:v>
                </c:pt>
                <c:pt idx="43">
                  <c:v>2.1333329999999999</c:v>
                </c:pt>
                <c:pt idx="44">
                  <c:v>2.1666669999999999</c:v>
                </c:pt>
                <c:pt idx="45">
                  <c:v>2.2000000000000002</c:v>
                </c:pt>
                <c:pt idx="46">
                  <c:v>2.233333</c:v>
                </c:pt>
                <c:pt idx="47">
                  <c:v>2.266667</c:v>
                </c:pt>
                <c:pt idx="48">
                  <c:v>2.2999999999999998</c:v>
                </c:pt>
                <c:pt idx="49">
                  <c:v>2.3333330000000001</c:v>
                </c:pt>
                <c:pt idx="50">
                  <c:v>2.3666670000000001</c:v>
                </c:pt>
                <c:pt idx="51">
                  <c:v>2.4</c:v>
                </c:pt>
                <c:pt idx="52">
                  <c:v>2.4333330000000002</c:v>
                </c:pt>
                <c:pt idx="53">
                  <c:v>2.4666670000000002</c:v>
                </c:pt>
                <c:pt idx="54">
                  <c:v>2.5</c:v>
                </c:pt>
                <c:pt idx="55">
                  <c:v>2.5333329999999998</c:v>
                </c:pt>
                <c:pt idx="56">
                  <c:v>2.5666669999999998</c:v>
                </c:pt>
                <c:pt idx="57">
                  <c:v>2.6</c:v>
                </c:pt>
                <c:pt idx="58">
                  <c:v>2.6333329999999999</c:v>
                </c:pt>
                <c:pt idx="59">
                  <c:v>2.6666669999999999</c:v>
                </c:pt>
                <c:pt idx="60">
                  <c:v>2.7</c:v>
                </c:pt>
                <c:pt idx="61">
                  <c:v>2.733333</c:v>
                </c:pt>
                <c:pt idx="62">
                  <c:v>2.766667</c:v>
                </c:pt>
                <c:pt idx="63">
                  <c:v>2.8</c:v>
                </c:pt>
                <c:pt idx="64">
                  <c:v>2.8333330000000001</c:v>
                </c:pt>
                <c:pt idx="65">
                  <c:v>2.8666670000000001</c:v>
                </c:pt>
                <c:pt idx="66">
                  <c:v>2.9</c:v>
                </c:pt>
                <c:pt idx="67">
                  <c:v>2.9333330000000002</c:v>
                </c:pt>
                <c:pt idx="68">
                  <c:v>2.9666670000000002</c:v>
                </c:pt>
                <c:pt idx="69">
                  <c:v>3</c:v>
                </c:pt>
                <c:pt idx="70">
                  <c:v>3.0333329999999998</c:v>
                </c:pt>
                <c:pt idx="71">
                  <c:v>3.0666669999999998</c:v>
                </c:pt>
                <c:pt idx="72">
                  <c:v>3.1</c:v>
                </c:pt>
                <c:pt idx="73">
                  <c:v>3.1333329999999999</c:v>
                </c:pt>
                <c:pt idx="74">
                  <c:v>3.1666669999999999</c:v>
                </c:pt>
                <c:pt idx="75">
                  <c:v>3.2</c:v>
                </c:pt>
                <c:pt idx="76">
                  <c:v>3.233333</c:v>
                </c:pt>
                <c:pt idx="77">
                  <c:v>3.266667</c:v>
                </c:pt>
                <c:pt idx="78">
                  <c:v>3.3</c:v>
                </c:pt>
                <c:pt idx="79">
                  <c:v>3.3333330000000001</c:v>
                </c:pt>
                <c:pt idx="80">
                  <c:v>3.3666670000000001</c:v>
                </c:pt>
                <c:pt idx="81">
                  <c:v>3.4</c:v>
                </c:pt>
                <c:pt idx="82">
                  <c:v>3.4333330000000002</c:v>
                </c:pt>
                <c:pt idx="83">
                  <c:v>3.4666670000000002</c:v>
                </c:pt>
                <c:pt idx="84">
                  <c:v>3.5</c:v>
                </c:pt>
                <c:pt idx="85">
                  <c:v>3.5333329999999998</c:v>
                </c:pt>
                <c:pt idx="86">
                  <c:v>3.5666669999999998</c:v>
                </c:pt>
                <c:pt idx="87">
                  <c:v>3.6</c:v>
                </c:pt>
                <c:pt idx="88">
                  <c:v>3.6333329999999999</c:v>
                </c:pt>
                <c:pt idx="89">
                  <c:v>3.6666669999999999</c:v>
                </c:pt>
                <c:pt idx="90">
                  <c:v>3.7</c:v>
                </c:pt>
                <c:pt idx="91">
                  <c:v>3.733333</c:v>
                </c:pt>
                <c:pt idx="92">
                  <c:v>3.766667</c:v>
                </c:pt>
                <c:pt idx="93">
                  <c:v>3.8</c:v>
                </c:pt>
                <c:pt idx="94">
                  <c:v>3.8333330000000001</c:v>
                </c:pt>
                <c:pt idx="95">
                  <c:v>3.8666670000000001</c:v>
                </c:pt>
                <c:pt idx="96">
                  <c:v>3.9</c:v>
                </c:pt>
                <c:pt idx="97">
                  <c:v>3.9333330000000002</c:v>
                </c:pt>
                <c:pt idx="98">
                  <c:v>3.9666670000000002</c:v>
                </c:pt>
                <c:pt idx="99">
                  <c:v>4</c:v>
                </c:pt>
                <c:pt idx="100">
                  <c:v>4.0333329999999998</c:v>
                </c:pt>
                <c:pt idx="101">
                  <c:v>4.0666669999999998</c:v>
                </c:pt>
                <c:pt idx="102">
                  <c:v>4.0999999999999996</c:v>
                </c:pt>
                <c:pt idx="103">
                  <c:v>4.1333330000000004</c:v>
                </c:pt>
                <c:pt idx="104">
                  <c:v>4.1666670000000003</c:v>
                </c:pt>
                <c:pt idx="105">
                  <c:v>4.2</c:v>
                </c:pt>
                <c:pt idx="106">
                  <c:v>4.233333</c:v>
                </c:pt>
                <c:pt idx="107">
                  <c:v>4.266667</c:v>
                </c:pt>
                <c:pt idx="108">
                  <c:v>4.3</c:v>
                </c:pt>
                <c:pt idx="109">
                  <c:v>4.3333329999999997</c:v>
                </c:pt>
                <c:pt idx="110">
                  <c:v>4.3666669999999996</c:v>
                </c:pt>
                <c:pt idx="111">
                  <c:v>4.4000000000000004</c:v>
                </c:pt>
                <c:pt idx="112">
                  <c:v>4.4333330000000002</c:v>
                </c:pt>
                <c:pt idx="113">
                  <c:v>4.4666670000000002</c:v>
                </c:pt>
                <c:pt idx="114">
                  <c:v>4.5</c:v>
                </c:pt>
                <c:pt idx="115">
                  <c:v>4.5333329999999998</c:v>
                </c:pt>
                <c:pt idx="116">
                  <c:v>4.5666669999999998</c:v>
                </c:pt>
                <c:pt idx="117">
                  <c:v>4.5999999999999996</c:v>
                </c:pt>
                <c:pt idx="118">
                  <c:v>4.6333330000000004</c:v>
                </c:pt>
                <c:pt idx="119">
                  <c:v>4.6666670000000003</c:v>
                </c:pt>
                <c:pt idx="120">
                  <c:v>4.7</c:v>
                </c:pt>
                <c:pt idx="121">
                  <c:v>4.733333</c:v>
                </c:pt>
                <c:pt idx="122">
                  <c:v>4.766667</c:v>
                </c:pt>
                <c:pt idx="123">
                  <c:v>4.8</c:v>
                </c:pt>
                <c:pt idx="124">
                  <c:v>4.8333329999999997</c:v>
                </c:pt>
                <c:pt idx="125">
                  <c:v>4.8666669999999996</c:v>
                </c:pt>
                <c:pt idx="126">
                  <c:v>4.9000000000000004</c:v>
                </c:pt>
                <c:pt idx="127">
                  <c:v>4.9333330000000002</c:v>
                </c:pt>
                <c:pt idx="128">
                  <c:v>4.9666670000000002</c:v>
                </c:pt>
                <c:pt idx="129">
                  <c:v>5</c:v>
                </c:pt>
                <c:pt idx="130">
                  <c:v>5.0333329999999998</c:v>
                </c:pt>
                <c:pt idx="131">
                  <c:v>5.0666669999999998</c:v>
                </c:pt>
                <c:pt idx="132">
                  <c:v>5.0999999999999996</c:v>
                </c:pt>
                <c:pt idx="133">
                  <c:v>5.1333330000000004</c:v>
                </c:pt>
                <c:pt idx="134">
                  <c:v>5.1666670000000003</c:v>
                </c:pt>
                <c:pt idx="135">
                  <c:v>5.2</c:v>
                </c:pt>
                <c:pt idx="136">
                  <c:v>5.233333</c:v>
                </c:pt>
                <c:pt idx="137">
                  <c:v>5.266667</c:v>
                </c:pt>
                <c:pt idx="138">
                  <c:v>5.3</c:v>
                </c:pt>
                <c:pt idx="139">
                  <c:v>5.3333329999999997</c:v>
                </c:pt>
                <c:pt idx="140">
                  <c:v>5.3666669999999996</c:v>
                </c:pt>
                <c:pt idx="141">
                  <c:v>5.4</c:v>
                </c:pt>
                <c:pt idx="142">
                  <c:v>5.4333330000000002</c:v>
                </c:pt>
                <c:pt idx="143">
                  <c:v>5.4666670000000002</c:v>
                </c:pt>
                <c:pt idx="144">
                  <c:v>5.5</c:v>
                </c:pt>
                <c:pt idx="145">
                  <c:v>5.5333329999999998</c:v>
                </c:pt>
                <c:pt idx="146">
                  <c:v>5.5666669999999998</c:v>
                </c:pt>
                <c:pt idx="147">
                  <c:v>5.6</c:v>
                </c:pt>
                <c:pt idx="148">
                  <c:v>5.6333330000000004</c:v>
                </c:pt>
                <c:pt idx="149">
                  <c:v>5.6666670000000003</c:v>
                </c:pt>
                <c:pt idx="150">
                  <c:v>5.7</c:v>
                </c:pt>
                <c:pt idx="151">
                  <c:v>5.733333</c:v>
                </c:pt>
                <c:pt idx="152">
                  <c:v>5.766667</c:v>
                </c:pt>
                <c:pt idx="153">
                  <c:v>5.8</c:v>
                </c:pt>
                <c:pt idx="154">
                  <c:v>5.8333329999999997</c:v>
                </c:pt>
                <c:pt idx="155">
                  <c:v>5.8666669999999996</c:v>
                </c:pt>
                <c:pt idx="156">
                  <c:v>5.9</c:v>
                </c:pt>
                <c:pt idx="157">
                  <c:v>5.9333330000000002</c:v>
                </c:pt>
                <c:pt idx="158">
                  <c:v>5.9666670000000002</c:v>
                </c:pt>
                <c:pt idx="159">
                  <c:v>6</c:v>
                </c:pt>
                <c:pt idx="160">
                  <c:v>6.0333329999999998</c:v>
                </c:pt>
                <c:pt idx="161">
                  <c:v>6.0666669999999998</c:v>
                </c:pt>
                <c:pt idx="162">
                  <c:v>6.1</c:v>
                </c:pt>
                <c:pt idx="163">
                  <c:v>6.1333330000000004</c:v>
                </c:pt>
                <c:pt idx="164">
                  <c:v>6.1666670000000003</c:v>
                </c:pt>
                <c:pt idx="165">
                  <c:v>6.2</c:v>
                </c:pt>
                <c:pt idx="166">
                  <c:v>6.233333</c:v>
                </c:pt>
                <c:pt idx="167">
                  <c:v>6.266667</c:v>
                </c:pt>
                <c:pt idx="168">
                  <c:v>6.3</c:v>
                </c:pt>
                <c:pt idx="169">
                  <c:v>6.3333329999999997</c:v>
                </c:pt>
                <c:pt idx="170">
                  <c:v>6.3666669999999996</c:v>
                </c:pt>
                <c:pt idx="171">
                  <c:v>6.4</c:v>
                </c:pt>
                <c:pt idx="172">
                  <c:v>6.4333330000000002</c:v>
                </c:pt>
                <c:pt idx="173">
                  <c:v>6.4666670000000002</c:v>
                </c:pt>
                <c:pt idx="174">
                  <c:v>6.5</c:v>
                </c:pt>
                <c:pt idx="175">
                  <c:v>6.5333329999999998</c:v>
                </c:pt>
                <c:pt idx="176">
                  <c:v>6.5666669999999998</c:v>
                </c:pt>
                <c:pt idx="177">
                  <c:v>6.6</c:v>
                </c:pt>
                <c:pt idx="178">
                  <c:v>6.6333330000000004</c:v>
                </c:pt>
                <c:pt idx="179">
                  <c:v>6.6666670000000003</c:v>
                </c:pt>
                <c:pt idx="180">
                  <c:v>6.7</c:v>
                </c:pt>
                <c:pt idx="181">
                  <c:v>6.733333</c:v>
                </c:pt>
                <c:pt idx="182">
                  <c:v>6.766667</c:v>
                </c:pt>
                <c:pt idx="183">
                  <c:v>6.8</c:v>
                </c:pt>
                <c:pt idx="184">
                  <c:v>6.8333329999999997</c:v>
                </c:pt>
                <c:pt idx="185">
                  <c:v>6.8666669999999996</c:v>
                </c:pt>
                <c:pt idx="186">
                  <c:v>6.9</c:v>
                </c:pt>
                <c:pt idx="187">
                  <c:v>6.9333330000000002</c:v>
                </c:pt>
                <c:pt idx="188">
                  <c:v>6.9666670000000002</c:v>
                </c:pt>
                <c:pt idx="189">
                  <c:v>7</c:v>
                </c:pt>
                <c:pt idx="190">
                  <c:v>7.0333329999999998</c:v>
                </c:pt>
                <c:pt idx="191">
                  <c:v>7.0666669999999998</c:v>
                </c:pt>
                <c:pt idx="192">
                  <c:v>7.1</c:v>
                </c:pt>
                <c:pt idx="193">
                  <c:v>7.1333330000000004</c:v>
                </c:pt>
                <c:pt idx="194">
                  <c:v>7.1666670000000003</c:v>
                </c:pt>
                <c:pt idx="195">
                  <c:v>7.2</c:v>
                </c:pt>
                <c:pt idx="196">
                  <c:v>7.233333</c:v>
                </c:pt>
                <c:pt idx="197">
                  <c:v>7.266667</c:v>
                </c:pt>
                <c:pt idx="198">
                  <c:v>7.3</c:v>
                </c:pt>
                <c:pt idx="199">
                  <c:v>7.3333329999999997</c:v>
                </c:pt>
                <c:pt idx="200">
                  <c:v>7.3666669999999996</c:v>
                </c:pt>
                <c:pt idx="201">
                  <c:v>7.4</c:v>
                </c:pt>
                <c:pt idx="202">
                  <c:v>7.4333330000000002</c:v>
                </c:pt>
                <c:pt idx="203">
                  <c:v>7.4666670000000002</c:v>
                </c:pt>
                <c:pt idx="204">
                  <c:v>7.5</c:v>
                </c:pt>
                <c:pt idx="205">
                  <c:v>7.5333329999999998</c:v>
                </c:pt>
                <c:pt idx="206">
                  <c:v>7.5666669999999998</c:v>
                </c:pt>
                <c:pt idx="207">
                  <c:v>7.6</c:v>
                </c:pt>
                <c:pt idx="208">
                  <c:v>7.6333330000000004</c:v>
                </c:pt>
                <c:pt idx="209">
                  <c:v>7.6666670000000003</c:v>
                </c:pt>
                <c:pt idx="210">
                  <c:v>7.7</c:v>
                </c:pt>
                <c:pt idx="211">
                  <c:v>7.733333</c:v>
                </c:pt>
                <c:pt idx="212">
                  <c:v>7.766667</c:v>
                </c:pt>
                <c:pt idx="213">
                  <c:v>7.8</c:v>
                </c:pt>
                <c:pt idx="214">
                  <c:v>7.8333329999999997</c:v>
                </c:pt>
                <c:pt idx="215">
                  <c:v>7.8666669999999996</c:v>
                </c:pt>
                <c:pt idx="216">
                  <c:v>7.9</c:v>
                </c:pt>
                <c:pt idx="217">
                  <c:v>7.9333330000000002</c:v>
                </c:pt>
                <c:pt idx="218">
                  <c:v>7.9666670000000002</c:v>
                </c:pt>
                <c:pt idx="219">
                  <c:v>8</c:v>
                </c:pt>
                <c:pt idx="220">
                  <c:v>8.0333330000000007</c:v>
                </c:pt>
                <c:pt idx="221">
                  <c:v>8.0666670000000007</c:v>
                </c:pt>
                <c:pt idx="222">
                  <c:v>8.1</c:v>
                </c:pt>
                <c:pt idx="223">
                  <c:v>8.1333330000000004</c:v>
                </c:pt>
                <c:pt idx="224">
                  <c:v>8.1666670000000003</c:v>
                </c:pt>
                <c:pt idx="225">
                  <c:v>8.1999999999999993</c:v>
                </c:pt>
                <c:pt idx="226">
                  <c:v>8.233333</c:v>
                </c:pt>
                <c:pt idx="227">
                  <c:v>8.266667</c:v>
                </c:pt>
                <c:pt idx="228">
                  <c:v>8.3000000000000007</c:v>
                </c:pt>
                <c:pt idx="229">
                  <c:v>8.3333329999999997</c:v>
                </c:pt>
                <c:pt idx="230">
                  <c:v>8.3666669999999996</c:v>
                </c:pt>
                <c:pt idx="231">
                  <c:v>8.4</c:v>
                </c:pt>
                <c:pt idx="232">
                  <c:v>8.4333329999999993</c:v>
                </c:pt>
                <c:pt idx="233">
                  <c:v>8.4666669999999993</c:v>
                </c:pt>
                <c:pt idx="234">
                  <c:v>8.5</c:v>
                </c:pt>
                <c:pt idx="235">
                  <c:v>8.5333330000000007</c:v>
                </c:pt>
                <c:pt idx="236">
                  <c:v>8.5666670000000007</c:v>
                </c:pt>
                <c:pt idx="237">
                  <c:v>8.6</c:v>
                </c:pt>
                <c:pt idx="238">
                  <c:v>8.6333330000000004</c:v>
                </c:pt>
                <c:pt idx="239">
                  <c:v>8.6666670000000003</c:v>
                </c:pt>
                <c:pt idx="240">
                  <c:v>8.6999999999999993</c:v>
                </c:pt>
                <c:pt idx="241">
                  <c:v>8.733333</c:v>
                </c:pt>
                <c:pt idx="242">
                  <c:v>8.766667</c:v>
                </c:pt>
                <c:pt idx="243">
                  <c:v>8.8000000000000007</c:v>
                </c:pt>
                <c:pt idx="244">
                  <c:v>8.8333329999999997</c:v>
                </c:pt>
                <c:pt idx="245">
                  <c:v>8.8666669999999996</c:v>
                </c:pt>
                <c:pt idx="246">
                  <c:v>8.9</c:v>
                </c:pt>
                <c:pt idx="247">
                  <c:v>8.9333329999999993</c:v>
                </c:pt>
                <c:pt idx="248">
                  <c:v>8.9666669999999993</c:v>
                </c:pt>
                <c:pt idx="249">
                  <c:v>9</c:v>
                </c:pt>
                <c:pt idx="250">
                  <c:v>9.0333330000000007</c:v>
                </c:pt>
                <c:pt idx="251">
                  <c:v>9.0666670000000007</c:v>
                </c:pt>
                <c:pt idx="252">
                  <c:v>9.1</c:v>
                </c:pt>
                <c:pt idx="253">
                  <c:v>9.1333330000000004</c:v>
                </c:pt>
                <c:pt idx="254">
                  <c:v>9.1666670000000003</c:v>
                </c:pt>
                <c:pt idx="255">
                  <c:v>9.1999999999999993</c:v>
                </c:pt>
                <c:pt idx="256">
                  <c:v>9.233333</c:v>
                </c:pt>
                <c:pt idx="257">
                  <c:v>9.266667</c:v>
                </c:pt>
                <c:pt idx="258">
                  <c:v>9.3000000000000007</c:v>
                </c:pt>
                <c:pt idx="259">
                  <c:v>9.3333329999999997</c:v>
                </c:pt>
                <c:pt idx="260">
                  <c:v>9.3666669999999996</c:v>
                </c:pt>
                <c:pt idx="261">
                  <c:v>9.4</c:v>
                </c:pt>
                <c:pt idx="262">
                  <c:v>9.4333329999999993</c:v>
                </c:pt>
                <c:pt idx="263">
                  <c:v>9.4666669999999993</c:v>
                </c:pt>
                <c:pt idx="264">
                  <c:v>9.5</c:v>
                </c:pt>
                <c:pt idx="265">
                  <c:v>9.5333330000000007</c:v>
                </c:pt>
                <c:pt idx="266">
                  <c:v>9.5666670000000007</c:v>
                </c:pt>
                <c:pt idx="267">
                  <c:v>9.6</c:v>
                </c:pt>
                <c:pt idx="268">
                  <c:v>9.6333330000000004</c:v>
                </c:pt>
                <c:pt idx="269">
                  <c:v>9.6666670000000003</c:v>
                </c:pt>
                <c:pt idx="270">
                  <c:v>9.6999999999999993</c:v>
                </c:pt>
                <c:pt idx="271">
                  <c:v>9.733333</c:v>
                </c:pt>
                <c:pt idx="272">
                  <c:v>9.766667</c:v>
                </c:pt>
                <c:pt idx="273">
                  <c:v>9.8000000000000007</c:v>
                </c:pt>
                <c:pt idx="274">
                  <c:v>9.8333329999999997</c:v>
                </c:pt>
                <c:pt idx="275">
                  <c:v>9.8666669999999996</c:v>
                </c:pt>
                <c:pt idx="276">
                  <c:v>9.9</c:v>
                </c:pt>
                <c:pt idx="277">
                  <c:v>9.9333329999999993</c:v>
                </c:pt>
                <c:pt idx="278">
                  <c:v>9.9666669999999993</c:v>
                </c:pt>
                <c:pt idx="279">
                  <c:v>10</c:v>
                </c:pt>
                <c:pt idx="280">
                  <c:v>10.033333000000001</c:v>
                </c:pt>
                <c:pt idx="281">
                  <c:v>10.066667000000001</c:v>
                </c:pt>
                <c:pt idx="282">
                  <c:v>10.1</c:v>
                </c:pt>
                <c:pt idx="283">
                  <c:v>10.133333</c:v>
                </c:pt>
                <c:pt idx="284">
                  <c:v>10.166667</c:v>
                </c:pt>
                <c:pt idx="285">
                  <c:v>10.199999999999999</c:v>
                </c:pt>
                <c:pt idx="286">
                  <c:v>10.233333</c:v>
                </c:pt>
                <c:pt idx="287">
                  <c:v>10.266667</c:v>
                </c:pt>
                <c:pt idx="288">
                  <c:v>10.3</c:v>
                </c:pt>
                <c:pt idx="289">
                  <c:v>10.333333</c:v>
                </c:pt>
                <c:pt idx="290">
                  <c:v>10.366667</c:v>
                </c:pt>
                <c:pt idx="291">
                  <c:v>10.4</c:v>
                </c:pt>
                <c:pt idx="292">
                  <c:v>10.433332999999999</c:v>
                </c:pt>
                <c:pt idx="293">
                  <c:v>10.466666999999999</c:v>
                </c:pt>
                <c:pt idx="294">
                  <c:v>10.5</c:v>
                </c:pt>
                <c:pt idx="295">
                  <c:v>10.533333000000001</c:v>
                </c:pt>
                <c:pt idx="296">
                  <c:v>10.566667000000001</c:v>
                </c:pt>
                <c:pt idx="297">
                  <c:v>10.6</c:v>
                </c:pt>
                <c:pt idx="298">
                  <c:v>10.633333</c:v>
                </c:pt>
                <c:pt idx="299">
                  <c:v>10.666667</c:v>
                </c:pt>
                <c:pt idx="300">
                  <c:v>10.7</c:v>
                </c:pt>
                <c:pt idx="301">
                  <c:v>10.733333</c:v>
                </c:pt>
                <c:pt idx="302">
                  <c:v>10.766667</c:v>
                </c:pt>
                <c:pt idx="303">
                  <c:v>10.8</c:v>
                </c:pt>
                <c:pt idx="304">
                  <c:v>10.833333</c:v>
                </c:pt>
                <c:pt idx="305">
                  <c:v>10.866667</c:v>
                </c:pt>
                <c:pt idx="306">
                  <c:v>10.9</c:v>
                </c:pt>
                <c:pt idx="307">
                  <c:v>10.933332999999999</c:v>
                </c:pt>
                <c:pt idx="308">
                  <c:v>10.966666999999999</c:v>
                </c:pt>
                <c:pt idx="309">
                  <c:v>11</c:v>
                </c:pt>
                <c:pt idx="310">
                  <c:v>11.033333000000001</c:v>
                </c:pt>
                <c:pt idx="311">
                  <c:v>11.066667000000001</c:v>
                </c:pt>
                <c:pt idx="312">
                  <c:v>11.1</c:v>
                </c:pt>
                <c:pt idx="313">
                  <c:v>11.133333</c:v>
                </c:pt>
                <c:pt idx="314">
                  <c:v>11.166667</c:v>
                </c:pt>
                <c:pt idx="315">
                  <c:v>11.2</c:v>
                </c:pt>
                <c:pt idx="316">
                  <c:v>11.233333</c:v>
                </c:pt>
                <c:pt idx="317">
                  <c:v>11.266667</c:v>
                </c:pt>
                <c:pt idx="318">
                  <c:v>11.3</c:v>
                </c:pt>
                <c:pt idx="319">
                  <c:v>11.333333</c:v>
                </c:pt>
                <c:pt idx="320">
                  <c:v>11.366667</c:v>
                </c:pt>
                <c:pt idx="321">
                  <c:v>11.4</c:v>
                </c:pt>
                <c:pt idx="322">
                  <c:v>11.433332999999999</c:v>
                </c:pt>
                <c:pt idx="323">
                  <c:v>11.466666999999999</c:v>
                </c:pt>
                <c:pt idx="324">
                  <c:v>11.5</c:v>
                </c:pt>
                <c:pt idx="325">
                  <c:v>11.533333000000001</c:v>
                </c:pt>
                <c:pt idx="326">
                  <c:v>11.566667000000001</c:v>
                </c:pt>
                <c:pt idx="327">
                  <c:v>11.6</c:v>
                </c:pt>
                <c:pt idx="328">
                  <c:v>11.633333</c:v>
                </c:pt>
                <c:pt idx="329">
                  <c:v>11.666667</c:v>
                </c:pt>
                <c:pt idx="330">
                  <c:v>11.7</c:v>
                </c:pt>
                <c:pt idx="331">
                  <c:v>11.733333</c:v>
                </c:pt>
                <c:pt idx="332">
                  <c:v>11.766667</c:v>
                </c:pt>
                <c:pt idx="333">
                  <c:v>11.8</c:v>
                </c:pt>
                <c:pt idx="334">
                  <c:v>11.833333</c:v>
                </c:pt>
                <c:pt idx="335">
                  <c:v>11.866667</c:v>
                </c:pt>
                <c:pt idx="336">
                  <c:v>11.9</c:v>
                </c:pt>
                <c:pt idx="337">
                  <c:v>11.933332999999999</c:v>
                </c:pt>
                <c:pt idx="338">
                  <c:v>11.966666999999999</c:v>
                </c:pt>
                <c:pt idx="339">
                  <c:v>12</c:v>
                </c:pt>
                <c:pt idx="340">
                  <c:v>12.033333000000001</c:v>
                </c:pt>
                <c:pt idx="341">
                  <c:v>12.066667000000001</c:v>
                </c:pt>
                <c:pt idx="342">
                  <c:v>12.1</c:v>
                </c:pt>
                <c:pt idx="343">
                  <c:v>12.133333</c:v>
                </c:pt>
                <c:pt idx="344">
                  <c:v>12.166667</c:v>
                </c:pt>
                <c:pt idx="345">
                  <c:v>12.2</c:v>
                </c:pt>
                <c:pt idx="346">
                  <c:v>12.233333</c:v>
                </c:pt>
                <c:pt idx="347">
                  <c:v>12.266667</c:v>
                </c:pt>
                <c:pt idx="348">
                  <c:v>12.3</c:v>
                </c:pt>
                <c:pt idx="349">
                  <c:v>12.333333</c:v>
                </c:pt>
                <c:pt idx="350">
                  <c:v>12.366667</c:v>
                </c:pt>
                <c:pt idx="351">
                  <c:v>12.4</c:v>
                </c:pt>
                <c:pt idx="352">
                  <c:v>12.433332999999999</c:v>
                </c:pt>
                <c:pt idx="353">
                  <c:v>12.466666999999999</c:v>
                </c:pt>
                <c:pt idx="354">
                  <c:v>12.5</c:v>
                </c:pt>
                <c:pt idx="355">
                  <c:v>12.533333000000001</c:v>
                </c:pt>
                <c:pt idx="356">
                  <c:v>12.566667000000001</c:v>
                </c:pt>
                <c:pt idx="357">
                  <c:v>12.6</c:v>
                </c:pt>
                <c:pt idx="358">
                  <c:v>12.633333</c:v>
                </c:pt>
                <c:pt idx="359">
                  <c:v>12.666667</c:v>
                </c:pt>
                <c:pt idx="360">
                  <c:v>12.7</c:v>
                </c:pt>
                <c:pt idx="361">
                  <c:v>12.733333</c:v>
                </c:pt>
                <c:pt idx="362">
                  <c:v>12.766667</c:v>
                </c:pt>
                <c:pt idx="363">
                  <c:v>12.8</c:v>
                </c:pt>
                <c:pt idx="364">
                  <c:v>12.833333</c:v>
                </c:pt>
                <c:pt idx="365">
                  <c:v>12.866667</c:v>
                </c:pt>
                <c:pt idx="366">
                  <c:v>12.9</c:v>
                </c:pt>
                <c:pt idx="367">
                  <c:v>12.933332999999999</c:v>
                </c:pt>
                <c:pt idx="368">
                  <c:v>12.966666999999999</c:v>
                </c:pt>
                <c:pt idx="369">
                  <c:v>13</c:v>
                </c:pt>
                <c:pt idx="370">
                  <c:v>13.033333000000001</c:v>
                </c:pt>
                <c:pt idx="371">
                  <c:v>13.066667000000001</c:v>
                </c:pt>
                <c:pt idx="372">
                  <c:v>13.1</c:v>
                </c:pt>
                <c:pt idx="373">
                  <c:v>13.133333</c:v>
                </c:pt>
                <c:pt idx="374">
                  <c:v>13.166667</c:v>
                </c:pt>
                <c:pt idx="375">
                  <c:v>13.2</c:v>
                </c:pt>
                <c:pt idx="376">
                  <c:v>13.233333</c:v>
                </c:pt>
                <c:pt idx="377">
                  <c:v>13.266667</c:v>
                </c:pt>
                <c:pt idx="378">
                  <c:v>13.3</c:v>
                </c:pt>
                <c:pt idx="379">
                  <c:v>13.333333</c:v>
                </c:pt>
                <c:pt idx="380">
                  <c:v>13.366667</c:v>
                </c:pt>
                <c:pt idx="381">
                  <c:v>13.4</c:v>
                </c:pt>
                <c:pt idx="382">
                  <c:v>13.433332999999999</c:v>
                </c:pt>
                <c:pt idx="383">
                  <c:v>13.466666999999999</c:v>
                </c:pt>
                <c:pt idx="384">
                  <c:v>13.5</c:v>
                </c:pt>
                <c:pt idx="385">
                  <c:v>13.533333000000001</c:v>
                </c:pt>
                <c:pt idx="386">
                  <c:v>13.566667000000001</c:v>
                </c:pt>
                <c:pt idx="387">
                  <c:v>13.6</c:v>
                </c:pt>
                <c:pt idx="388">
                  <c:v>13.633333</c:v>
                </c:pt>
                <c:pt idx="389">
                  <c:v>13.666667</c:v>
                </c:pt>
                <c:pt idx="390">
                  <c:v>13.7</c:v>
                </c:pt>
                <c:pt idx="391">
                  <c:v>13.733333</c:v>
                </c:pt>
                <c:pt idx="392">
                  <c:v>13.766667</c:v>
                </c:pt>
                <c:pt idx="393">
                  <c:v>13.8</c:v>
                </c:pt>
                <c:pt idx="394">
                  <c:v>13.833333</c:v>
                </c:pt>
                <c:pt idx="395">
                  <c:v>13.866667</c:v>
                </c:pt>
                <c:pt idx="396">
                  <c:v>13.9</c:v>
                </c:pt>
                <c:pt idx="397">
                  <c:v>13.933332999999999</c:v>
                </c:pt>
                <c:pt idx="398">
                  <c:v>13.966666999999999</c:v>
                </c:pt>
                <c:pt idx="399">
                  <c:v>14</c:v>
                </c:pt>
                <c:pt idx="400">
                  <c:v>14.033333000000001</c:v>
                </c:pt>
                <c:pt idx="401">
                  <c:v>14.066667000000001</c:v>
                </c:pt>
                <c:pt idx="402">
                  <c:v>14.1</c:v>
                </c:pt>
                <c:pt idx="403">
                  <c:v>14.133333</c:v>
                </c:pt>
                <c:pt idx="404">
                  <c:v>14.166667</c:v>
                </c:pt>
                <c:pt idx="405">
                  <c:v>14.2</c:v>
                </c:pt>
                <c:pt idx="406">
                  <c:v>14.233333</c:v>
                </c:pt>
                <c:pt idx="407">
                  <c:v>14.266667</c:v>
                </c:pt>
                <c:pt idx="408">
                  <c:v>14.3</c:v>
                </c:pt>
                <c:pt idx="409">
                  <c:v>14.333333</c:v>
                </c:pt>
                <c:pt idx="410">
                  <c:v>14.366667</c:v>
                </c:pt>
                <c:pt idx="411">
                  <c:v>14.4</c:v>
                </c:pt>
                <c:pt idx="412">
                  <c:v>14.433332999999999</c:v>
                </c:pt>
                <c:pt idx="413">
                  <c:v>14.466666999999999</c:v>
                </c:pt>
                <c:pt idx="414">
                  <c:v>14.5</c:v>
                </c:pt>
                <c:pt idx="415">
                  <c:v>14.533333000000001</c:v>
                </c:pt>
                <c:pt idx="416">
                  <c:v>14.566667000000001</c:v>
                </c:pt>
                <c:pt idx="417">
                  <c:v>14.6</c:v>
                </c:pt>
                <c:pt idx="418">
                  <c:v>14.633333</c:v>
                </c:pt>
                <c:pt idx="419">
                  <c:v>14.666667</c:v>
                </c:pt>
                <c:pt idx="420">
                  <c:v>14.7</c:v>
                </c:pt>
                <c:pt idx="421">
                  <c:v>14.733333</c:v>
                </c:pt>
                <c:pt idx="422">
                  <c:v>14.766667</c:v>
                </c:pt>
                <c:pt idx="423">
                  <c:v>14.8</c:v>
                </c:pt>
                <c:pt idx="424">
                  <c:v>14.833333</c:v>
                </c:pt>
                <c:pt idx="425">
                  <c:v>14.866667</c:v>
                </c:pt>
                <c:pt idx="426">
                  <c:v>14.9</c:v>
                </c:pt>
                <c:pt idx="427">
                  <c:v>14.933332999999999</c:v>
                </c:pt>
                <c:pt idx="428">
                  <c:v>14.966666999999999</c:v>
                </c:pt>
                <c:pt idx="429">
                  <c:v>15</c:v>
                </c:pt>
                <c:pt idx="430">
                  <c:v>15.033333000000001</c:v>
                </c:pt>
                <c:pt idx="431">
                  <c:v>15.066667000000001</c:v>
                </c:pt>
                <c:pt idx="432">
                  <c:v>15.1</c:v>
                </c:pt>
                <c:pt idx="433">
                  <c:v>15.133333</c:v>
                </c:pt>
                <c:pt idx="434">
                  <c:v>15.166667</c:v>
                </c:pt>
                <c:pt idx="435">
                  <c:v>15.2</c:v>
                </c:pt>
                <c:pt idx="436">
                  <c:v>15.233333</c:v>
                </c:pt>
                <c:pt idx="437">
                  <c:v>15.266667</c:v>
                </c:pt>
                <c:pt idx="438">
                  <c:v>15.3</c:v>
                </c:pt>
                <c:pt idx="439">
                  <c:v>15.333333</c:v>
                </c:pt>
                <c:pt idx="440">
                  <c:v>15.366667</c:v>
                </c:pt>
                <c:pt idx="441">
                  <c:v>15.4</c:v>
                </c:pt>
                <c:pt idx="442">
                  <c:v>15.433332999999999</c:v>
                </c:pt>
                <c:pt idx="443">
                  <c:v>15.466666999999999</c:v>
                </c:pt>
                <c:pt idx="444">
                  <c:v>15.5</c:v>
                </c:pt>
                <c:pt idx="445">
                  <c:v>15.533333000000001</c:v>
                </c:pt>
                <c:pt idx="446">
                  <c:v>15.566667000000001</c:v>
                </c:pt>
                <c:pt idx="447">
                  <c:v>15.6</c:v>
                </c:pt>
                <c:pt idx="448">
                  <c:v>15.633333</c:v>
                </c:pt>
                <c:pt idx="449">
                  <c:v>15.666667</c:v>
                </c:pt>
                <c:pt idx="450">
                  <c:v>15.7</c:v>
                </c:pt>
                <c:pt idx="451">
                  <c:v>15.733333</c:v>
                </c:pt>
                <c:pt idx="452">
                  <c:v>15.766667</c:v>
                </c:pt>
                <c:pt idx="453">
                  <c:v>15.8</c:v>
                </c:pt>
                <c:pt idx="454">
                  <c:v>15.833333</c:v>
                </c:pt>
                <c:pt idx="455">
                  <c:v>15.866667</c:v>
                </c:pt>
                <c:pt idx="456">
                  <c:v>15.9</c:v>
                </c:pt>
                <c:pt idx="457">
                  <c:v>15.933332999999999</c:v>
                </c:pt>
                <c:pt idx="458">
                  <c:v>15.966666999999999</c:v>
                </c:pt>
                <c:pt idx="459">
                  <c:v>16</c:v>
                </c:pt>
                <c:pt idx="460">
                  <c:v>16.033332999999999</c:v>
                </c:pt>
                <c:pt idx="461">
                  <c:v>16.066666999999999</c:v>
                </c:pt>
                <c:pt idx="462">
                  <c:v>16.100000000000001</c:v>
                </c:pt>
                <c:pt idx="463">
                  <c:v>16.133333</c:v>
                </c:pt>
                <c:pt idx="464">
                  <c:v>16.166667</c:v>
                </c:pt>
                <c:pt idx="465">
                  <c:v>16.2</c:v>
                </c:pt>
                <c:pt idx="466">
                  <c:v>16.233332999999998</c:v>
                </c:pt>
                <c:pt idx="467">
                  <c:v>16.266667000000002</c:v>
                </c:pt>
                <c:pt idx="468">
                  <c:v>16.3</c:v>
                </c:pt>
                <c:pt idx="469">
                  <c:v>16.333333</c:v>
                </c:pt>
                <c:pt idx="470">
                  <c:v>16.366667</c:v>
                </c:pt>
                <c:pt idx="471">
                  <c:v>16.399999999999999</c:v>
                </c:pt>
                <c:pt idx="472">
                  <c:v>16.433333000000001</c:v>
                </c:pt>
                <c:pt idx="473">
                  <c:v>16.466667000000001</c:v>
                </c:pt>
                <c:pt idx="474">
                  <c:v>16.5</c:v>
                </c:pt>
                <c:pt idx="475">
                  <c:v>16.533332999999999</c:v>
                </c:pt>
                <c:pt idx="476">
                  <c:v>16.566666999999999</c:v>
                </c:pt>
                <c:pt idx="477">
                  <c:v>16.600000000000001</c:v>
                </c:pt>
                <c:pt idx="478">
                  <c:v>16.633333</c:v>
                </c:pt>
                <c:pt idx="479">
                  <c:v>16.666667</c:v>
                </c:pt>
                <c:pt idx="480">
                  <c:v>16.7</c:v>
                </c:pt>
                <c:pt idx="481">
                  <c:v>16.733332999999998</c:v>
                </c:pt>
                <c:pt idx="482">
                  <c:v>16.766667000000002</c:v>
                </c:pt>
                <c:pt idx="483">
                  <c:v>16.8</c:v>
                </c:pt>
                <c:pt idx="484">
                  <c:v>16.833333</c:v>
                </c:pt>
                <c:pt idx="485">
                  <c:v>16.866667</c:v>
                </c:pt>
                <c:pt idx="486">
                  <c:v>16.899999999999999</c:v>
                </c:pt>
                <c:pt idx="487">
                  <c:v>16.933333000000001</c:v>
                </c:pt>
                <c:pt idx="488">
                  <c:v>16.966667000000001</c:v>
                </c:pt>
                <c:pt idx="489">
                  <c:v>17</c:v>
                </c:pt>
                <c:pt idx="490">
                  <c:v>17.033332999999999</c:v>
                </c:pt>
                <c:pt idx="491">
                  <c:v>17.066666999999999</c:v>
                </c:pt>
                <c:pt idx="492">
                  <c:v>17.100000000000001</c:v>
                </c:pt>
                <c:pt idx="493">
                  <c:v>17.133333</c:v>
                </c:pt>
                <c:pt idx="494">
                  <c:v>17.166667</c:v>
                </c:pt>
                <c:pt idx="495">
                  <c:v>17.2</c:v>
                </c:pt>
                <c:pt idx="496">
                  <c:v>17.233332999999998</c:v>
                </c:pt>
                <c:pt idx="497">
                  <c:v>17.266667000000002</c:v>
                </c:pt>
                <c:pt idx="498">
                  <c:v>17.3</c:v>
                </c:pt>
                <c:pt idx="499">
                  <c:v>17.333333</c:v>
                </c:pt>
                <c:pt idx="500">
                  <c:v>17.366667</c:v>
                </c:pt>
                <c:pt idx="501">
                  <c:v>17.399999999999999</c:v>
                </c:pt>
                <c:pt idx="502">
                  <c:v>17.433333000000001</c:v>
                </c:pt>
                <c:pt idx="503">
                  <c:v>17.466667000000001</c:v>
                </c:pt>
                <c:pt idx="504">
                  <c:v>17.5</c:v>
                </c:pt>
                <c:pt idx="505">
                  <c:v>17.533332999999999</c:v>
                </c:pt>
                <c:pt idx="506">
                  <c:v>17.566666999999999</c:v>
                </c:pt>
                <c:pt idx="507">
                  <c:v>17.600000000000001</c:v>
                </c:pt>
                <c:pt idx="508">
                  <c:v>17.633333</c:v>
                </c:pt>
                <c:pt idx="509">
                  <c:v>17.666667</c:v>
                </c:pt>
                <c:pt idx="510">
                  <c:v>17.7</c:v>
                </c:pt>
                <c:pt idx="511">
                  <c:v>17.733332999999998</c:v>
                </c:pt>
                <c:pt idx="512">
                  <c:v>17.766667000000002</c:v>
                </c:pt>
                <c:pt idx="513">
                  <c:v>17.8</c:v>
                </c:pt>
                <c:pt idx="514">
                  <c:v>17.833333</c:v>
                </c:pt>
                <c:pt idx="515">
                  <c:v>17.866667</c:v>
                </c:pt>
                <c:pt idx="516">
                  <c:v>17.899999999999999</c:v>
                </c:pt>
                <c:pt idx="517">
                  <c:v>17.933333000000001</c:v>
                </c:pt>
                <c:pt idx="518">
                  <c:v>17.966667000000001</c:v>
                </c:pt>
                <c:pt idx="519">
                  <c:v>18</c:v>
                </c:pt>
                <c:pt idx="520">
                  <c:v>18.033332999999999</c:v>
                </c:pt>
                <c:pt idx="521">
                  <c:v>18.066666999999999</c:v>
                </c:pt>
                <c:pt idx="522">
                  <c:v>18.100000000000001</c:v>
                </c:pt>
                <c:pt idx="523">
                  <c:v>18.133333</c:v>
                </c:pt>
                <c:pt idx="524">
                  <c:v>18.166667</c:v>
                </c:pt>
                <c:pt idx="525">
                  <c:v>18.2</c:v>
                </c:pt>
                <c:pt idx="526">
                  <c:v>18.233332999999998</c:v>
                </c:pt>
                <c:pt idx="527">
                  <c:v>18.266667000000002</c:v>
                </c:pt>
                <c:pt idx="528">
                  <c:v>18.3</c:v>
                </c:pt>
                <c:pt idx="529">
                  <c:v>18.333333</c:v>
                </c:pt>
                <c:pt idx="530">
                  <c:v>18.366667</c:v>
                </c:pt>
                <c:pt idx="531">
                  <c:v>18.399999999999999</c:v>
                </c:pt>
                <c:pt idx="532">
                  <c:v>18.433333000000001</c:v>
                </c:pt>
                <c:pt idx="533">
                  <c:v>18.466667000000001</c:v>
                </c:pt>
                <c:pt idx="534">
                  <c:v>18.5</c:v>
                </c:pt>
                <c:pt idx="535">
                  <c:v>18.533332999999999</c:v>
                </c:pt>
                <c:pt idx="536">
                  <c:v>18.566666999999999</c:v>
                </c:pt>
                <c:pt idx="537">
                  <c:v>18.600000000000001</c:v>
                </c:pt>
                <c:pt idx="538">
                  <c:v>18.633333</c:v>
                </c:pt>
                <c:pt idx="539">
                  <c:v>18.666667</c:v>
                </c:pt>
                <c:pt idx="540">
                  <c:v>18.7</c:v>
                </c:pt>
                <c:pt idx="541">
                  <c:v>18.733332999999998</c:v>
                </c:pt>
                <c:pt idx="542">
                  <c:v>18.766667000000002</c:v>
                </c:pt>
                <c:pt idx="543">
                  <c:v>18.8</c:v>
                </c:pt>
                <c:pt idx="544">
                  <c:v>18.833333</c:v>
                </c:pt>
                <c:pt idx="545">
                  <c:v>18.866667</c:v>
                </c:pt>
                <c:pt idx="546">
                  <c:v>18.899999999999999</c:v>
                </c:pt>
                <c:pt idx="547">
                  <c:v>18.933333000000001</c:v>
                </c:pt>
                <c:pt idx="548">
                  <c:v>18.966667000000001</c:v>
                </c:pt>
                <c:pt idx="549">
                  <c:v>19</c:v>
                </c:pt>
                <c:pt idx="550">
                  <c:v>19.033332999999999</c:v>
                </c:pt>
                <c:pt idx="551">
                  <c:v>19.066666999999999</c:v>
                </c:pt>
                <c:pt idx="552">
                  <c:v>19.100000000000001</c:v>
                </c:pt>
                <c:pt idx="553">
                  <c:v>19.133333</c:v>
                </c:pt>
                <c:pt idx="554">
                  <c:v>19.166667</c:v>
                </c:pt>
                <c:pt idx="555">
                  <c:v>19.2</c:v>
                </c:pt>
                <c:pt idx="556">
                  <c:v>19.233332999999998</c:v>
                </c:pt>
                <c:pt idx="557">
                  <c:v>19.266667000000002</c:v>
                </c:pt>
                <c:pt idx="558">
                  <c:v>19.3</c:v>
                </c:pt>
                <c:pt idx="559">
                  <c:v>19.333333</c:v>
                </c:pt>
                <c:pt idx="560">
                  <c:v>19.366667</c:v>
                </c:pt>
                <c:pt idx="561">
                  <c:v>19.399999999999999</c:v>
                </c:pt>
                <c:pt idx="562">
                  <c:v>19.433333000000001</c:v>
                </c:pt>
                <c:pt idx="563">
                  <c:v>19.466667000000001</c:v>
                </c:pt>
                <c:pt idx="564">
                  <c:v>19.5</c:v>
                </c:pt>
                <c:pt idx="565">
                  <c:v>19.533332999999999</c:v>
                </c:pt>
                <c:pt idx="566">
                  <c:v>19.566666999999999</c:v>
                </c:pt>
                <c:pt idx="567">
                  <c:v>19.600000000000001</c:v>
                </c:pt>
                <c:pt idx="568">
                  <c:v>19.633333</c:v>
                </c:pt>
                <c:pt idx="569">
                  <c:v>19.666667</c:v>
                </c:pt>
                <c:pt idx="570">
                  <c:v>19.7</c:v>
                </c:pt>
                <c:pt idx="571">
                  <c:v>19.733332999999998</c:v>
                </c:pt>
                <c:pt idx="572">
                  <c:v>19.766667000000002</c:v>
                </c:pt>
                <c:pt idx="573">
                  <c:v>19.8</c:v>
                </c:pt>
                <c:pt idx="574">
                  <c:v>19.833333</c:v>
                </c:pt>
                <c:pt idx="575">
                  <c:v>19.866667</c:v>
                </c:pt>
                <c:pt idx="576">
                  <c:v>19.899999999999999</c:v>
                </c:pt>
                <c:pt idx="577">
                  <c:v>19.933333000000001</c:v>
                </c:pt>
                <c:pt idx="578">
                  <c:v>19.966667000000001</c:v>
                </c:pt>
                <c:pt idx="579">
                  <c:v>20</c:v>
                </c:pt>
                <c:pt idx="580">
                  <c:v>20.033332999999999</c:v>
                </c:pt>
                <c:pt idx="581">
                  <c:v>20.066666999999999</c:v>
                </c:pt>
                <c:pt idx="582">
                  <c:v>20.100000000000001</c:v>
                </c:pt>
                <c:pt idx="583">
                  <c:v>20.133333</c:v>
                </c:pt>
                <c:pt idx="584">
                  <c:v>20.166667</c:v>
                </c:pt>
                <c:pt idx="585">
                  <c:v>20.2</c:v>
                </c:pt>
                <c:pt idx="586">
                  <c:v>20.233332999999998</c:v>
                </c:pt>
                <c:pt idx="587">
                  <c:v>20.266667000000002</c:v>
                </c:pt>
                <c:pt idx="588">
                  <c:v>20.3</c:v>
                </c:pt>
                <c:pt idx="589">
                  <c:v>20.333333</c:v>
                </c:pt>
                <c:pt idx="590">
                  <c:v>20.366667</c:v>
                </c:pt>
                <c:pt idx="591">
                  <c:v>20.399999999999999</c:v>
                </c:pt>
                <c:pt idx="592">
                  <c:v>20.433333000000001</c:v>
                </c:pt>
                <c:pt idx="593">
                  <c:v>20.466667000000001</c:v>
                </c:pt>
                <c:pt idx="594">
                  <c:v>20.5</c:v>
                </c:pt>
                <c:pt idx="595">
                  <c:v>20.533332999999999</c:v>
                </c:pt>
                <c:pt idx="596">
                  <c:v>20.566666999999999</c:v>
                </c:pt>
                <c:pt idx="597">
                  <c:v>20.6</c:v>
                </c:pt>
                <c:pt idx="598">
                  <c:v>20.633333</c:v>
                </c:pt>
                <c:pt idx="599">
                  <c:v>20.666667</c:v>
                </c:pt>
                <c:pt idx="600">
                  <c:v>20.7</c:v>
                </c:pt>
                <c:pt idx="601">
                  <c:v>20.733332999999998</c:v>
                </c:pt>
                <c:pt idx="602">
                  <c:v>20.766667000000002</c:v>
                </c:pt>
                <c:pt idx="603">
                  <c:v>20.8</c:v>
                </c:pt>
                <c:pt idx="604">
                  <c:v>20.833333</c:v>
                </c:pt>
                <c:pt idx="605">
                  <c:v>20.866667</c:v>
                </c:pt>
                <c:pt idx="606">
                  <c:v>20.9</c:v>
                </c:pt>
                <c:pt idx="607">
                  <c:v>20.933333000000001</c:v>
                </c:pt>
                <c:pt idx="608">
                  <c:v>20.966667000000001</c:v>
                </c:pt>
                <c:pt idx="609">
                  <c:v>21</c:v>
                </c:pt>
                <c:pt idx="610">
                  <c:v>21.033332999999999</c:v>
                </c:pt>
                <c:pt idx="611">
                  <c:v>21.066666999999999</c:v>
                </c:pt>
                <c:pt idx="612">
                  <c:v>21.1</c:v>
                </c:pt>
                <c:pt idx="613">
                  <c:v>21.133333</c:v>
                </c:pt>
                <c:pt idx="614">
                  <c:v>21.166667</c:v>
                </c:pt>
                <c:pt idx="615">
                  <c:v>21.2</c:v>
                </c:pt>
                <c:pt idx="616">
                  <c:v>21.233332999999998</c:v>
                </c:pt>
                <c:pt idx="617">
                  <c:v>21.266667000000002</c:v>
                </c:pt>
                <c:pt idx="618">
                  <c:v>21.3</c:v>
                </c:pt>
                <c:pt idx="619">
                  <c:v>21.333333</c:v>
                </c:pt>
                <c:pt idx="620">
                  <c:v>21.366667</c:v>
                </c:pt>
                <c:pt idx="621">
                  <c:v>21.4</c:v>
                </c:pt>
                <c:pt idx="622">
                  <c:v>21.433333000000001</c:v>
                </c:pt>
                <c:pt idx="623">
                  <c:v>21.466667000000001</c:v>
                </c:pt>
                <c:pt idx="624">
                  <c:v>21.5</c:v>
                </c:pt>
                <c:pt idx="625">
                  <c:v>21.533332999999999</c:v>
                </c:pt>
                <c:pt idx="626">
                  <c:v>21.566666999999999</c:v>
                </c:pt>
                <c:pt idx="627">
                  <c:v>21.6</c:v>
                </c:pt>
                <c:pt idx="628">
                  <c:v>21.633333</c:v>
                </c:pt>
                <c:pt idx="629">
                  <c:v>21.666667</c:v>
                </c:pt>
                <c:pt idx="630">
                  <c:v>21.7</c:v>
                </c:pt>
                <c:pt idx="631">
                  <c:v>21.733332999999998</c:v>
                </c:pt>
                <c:pt idx="632">
                  <c:v>21.766667000000002</c:v>
                </c:pt>
                <c:pt idx="633">
                  <c:v>21.8</c:v>
                </c:pt>
                <c:pt idx="634">
                  <c:v>21.833333</c:v>
                </c:pt>
                <c:pt idx="635">
                  <c:v>21.866667</c:v>
                </c:pt>
                <c:pt idx="636">
                  <c:v>21.9</c:v>
                </c:pt>
                <c:pt idx="637">
                  <c:v>21.933333000000001</c:v>
                </c:pt>
                <c:pt idx="638">
                  <c:v>21.966667000000001</c:v>
                </c:pt>
                <c:pt idx="639">
                  <c:v>22</c:v>
                </c:pt>
                <c:pt idx="640">
                  <c:v>22.033332999999999</c:v>
                </c:pt>
                <c:pt idx="641">
                  <c:v>22.066666999999999</c:v>
                </c:pt>
                <c:pt idx="642">
                  <c:v>22.1</c:v>
                </c:pt>
                <c:pt idx="643">
                  <c:v>22.133333</c:v>
                </c:pt>
                <c:pt idx="644">
                  <c:v>22.166667</c:v>
                </c:pt>
                <c:pt idx="645">
                  <c:v>22.2</c:v>
                </c:pt>
                <c:pt idx="646">
                  <c:v>22.233332999999998</c:v>
                </c:pt>
                <c:pt idx="647">
                  <c:v>22.266667000000002</c:v>
                </c:pt>
                <c:pt idx="648">
                  <c:v>22.3</c:v>
                </c:pt>
                <c:pt idx="649">
                  <c:v>22.333333</c:v>
                </c:pt>
                <c:pt idx="650">
                  <c:v>22.366667</c:v>
                </c:pt>
                <c:pt idx="651">
                  <c:v>22.4</c:v>
                </c:pt>
                <c:pt idx="652">
                  <c:v>22.433333000000001</c:v>
                </c:pt>
                <c:pt idx="653">
                  <c:v>22.466667000000001</c:v>
                </c:pt>
                <c:pt idx="654">
                  <c:v>22.5</c:v>
                </c:pt>
                <c:pt idx="655">
                  <c:v>22.533332999999999</c:v>
                </c:pt>
                <c:pt idx="656">
                  <c:v>22.566666999999999</c:v>
                </c:pt>
                <c:pt idx="657">
                  <c:v>22.6</c:v>
                </c:pt>
                <c:pt idx="658">
                  <c:v>22.633333</c:v>
                </c:pt>
                <c:pt idx="659">
                  <c:v>22.666667</c:v>
                </c:pt>
                <c:pt idx="660">
                  <c:v>22.7</c:v>
                </c:pt>
                <c:pt idx="661">
                  <c:v>22.733332999999998</c:v>
                </c:pt>
                <c:pt idx="662">
                  <c:v>22.766667000000002</c:v>
                </c:pt>
                <c:pt idx="663">
                  <c:v>22.8</c:v>
                </c:pt>
                <c:pt idx="664">
                  <c:v>22.833333</c:v>
                </c:pt>
                <c:pt idx="665">
                  <c:v>22.866667</c:v>
                </c:pt>
                <c:pt idx="666">
                  <c:v>22.9</c:v>
                </c:pt>
                <c:pt idx="667">
                  <c:v>22.933333000000001</c:v>
                </c:pt>
                <c:pt idx="668">
                  <c:v>22.966667000000001</c:v>
                </c:pt>
                <c:pt idx="669">
                  <c:v>23</c:v>
                </c:pt>
                <c:pt idx="670">
                  <c:v>23.033332999999999</c:v>
                </c:pt>
                <c:pt idx="671">
                  <c:v>23.066666999999999</c:v>
                </c:pt>
                <c:pt idx="672">
                  <c:v>23.1</c:v>
                </c:pt>
                <c:pt idx="673">
                  <c:v>23.133333</c:v>
                </c:pt>
                <c:pt idx="674">
                  <c:v>23.166667</c:v>
                </c:pt>
                <c:pt idx="675">
                  <c:v>23.2</c:v>
                </c:pt>
                <c:pt idx="676">
                  <c:v>23.233332999999998</c:v>
                </c:pt>
                <c:pt idx="677">
                  <c:v>23.266667000000002</c:v>
                </c:pt>
                <c:pt idx="678">
                  <c:v>23.3</c:v>
                </c:pt>
                <c:pt idx="679">
                  <c:v>23.333333</c:v>
                </c:pt>
                <c:pt idx="680">
                  <c:v>23.366667</c:v>
                </c:pt>
                <c:pt idx="681">
                  <c:v>23.4</c:v>
                </c:pt>
                <c:pt idx="682">
                  <c:v>23.433333000000001</c:v>
                </c:pt>
                <c:pt idx="683">
                  <c:v>23.466667000000001</c:v>
                </c:pt>
                <c:pt idx="684">
                  <c:v>23.5</c:v>
                </c:pt>
                <c:pt idx="685">
                  <c:v>23.533332999999999</c:v>
                </c:pt>
                <c:pt idx="686">
                  <c:v>23.566666999999999</c:v>
                </c:pt>
                <c:pt idx="687">
                  <c:v>23.6</c:v>
                </c:pt>
                <c:pt idx="688">
                  <c:v>23.633333</c:v>
                </c:pt>
                <c:pt idx="689">
                  <c:v>23.666667</c:v>
                </c:pt>
                <c:pt idx="690">
                  <c:v>23.7</c:v>
                </c:pt>
                <c:pt idx="691">
                  <c:v>23.733332999999998</c:v>
                </c:pt>
                <c:pt idx="692">
                  <c:v>23.766667000000002</c:v>
                </c:pt>
                <c:pt idx="693">
                  <c:v>23.8</c:v>
                </c:pt>
                <c:pt idx="694">
                  <c:v>23.833333</c:v>
                </c:pt>
                <c:pt idx="695">
                  <c:v>23.866667</c:v>
                </c:pt>
                <c:pt idx="696">
                  <c:v>23.9</c:v>
                </c:pt>
                <c:pt idx="697">
                  <c:v>23.933333000000001</c:v>
                </c:pt>
                <c:pt idx="698">
                  <c:v>23.966667000000001</c:v>
                </c:pt>
                <c:pt idx="699">
                  <c:v>24</c:v>
                </c:pt>
                <c:pt idx="700">
                  <c:v>24.033332999999999</c:v>
                </c:pt>
                <c:pt idx="701">
                  <c:v>24.066666999999999</c:v>
                </c:pt>
                <c:pt idx="702">
                  <c:v>24.1</c:v>
                </c:pt>
                <c:pt idx="703">
                  <c:v>24.133333</c:v>
                </c:pt>
                <c:pt idx="704">
                  <c:v>24.166667</c:v>
                </c:pt>
                <c:pt idx="705">
                  <c:v>24.2</c:v>
                </c:pt>
                <c:pt idx="706">
                  <c:v>24.233332999999998</c:v>
                </c:pt>
                <c:pt idx="707">
                  <c:v>24.266667000000002</c:v>
                </c:pt>
                <c:pt idx="708">
                  <c:v>24.3</c:v>
                </c:pt>
                <c:pt idx="709">
                  <c:v>24.333333</c:v>
                </c:pt>
                <c:pt idx="710">
                  <c:v>24.366667</c:v>
                </c:pt>
                <c:pt idx="711">
                  <c:v>24.4</c:v>
                </c:pt>
                <c:pt idx="712">
                  <c:v>24.433333000000001</c:v>
                </c:pt>
                <c:pt idx="713">
                  <c:v>24.466667000000001</c:v>
                </c:pt>
                <c:pt idx="714">
                  <c:v>24.5</c:v>
                </c:pt>
                <c:pt idx="715">
                  <c:v>24.533332999999999</c:v>
                </c:pt>
                <c:pt idx="716">
                  <c:v>24.566666999999999</c:v>
                </c:pt>
                <c:pt idx="717">
                  <c:v>24.6</c:v>
                </c:pt>
                <c:pt idx="718">
                  <c:v>24.633333</c:v>
                </c:pt>
                <c:pt idx="719">
                  <c:v>24.666667</c:v>
                </c:pt>
                <c:pt idx="720">
                  <c:v>24.7</c:v>
                </c:pt>
                <c:pt idx="721">
                  <c:v>24.733332999999998</c:v>
                </c:pt>
                <c:pt idx="722">
                  <c:v>24.766667000000002</c:v>
                </c:pt>
                <c:pt idx="723">
                  <c:v>24.8</c:v>
                </c:pt>
                <c:pt idx="724">
                  <c:v>24.833333</c:v>
                </c:pt>
                <c:pt idx="725">
                  <c:v>24.866667</c:v>
                </c:pt>
                <c:pt idx="726">
                  <c:v>24.9</c:v>
                </c:pt>
                <c:pt idx="727">
                  <c:v>24.933333000000001</c:v>
                </c:pt>
                <c:pt idx="728">
                  <c:v>24.966667000000001</c:v>
                </c:pt>
                <c:pt idx="729">
                  <c:v>25</c:v>
                </c:pt>
                <c:pt idx="730">
                  <c:v>25.033332999999999</c:v>
                </c:pt>
                <c:pt idx="731">
                  <c:v>25.066666999999999</c:v>
                </c:pt>
                <c:pt idx="732">
                  <c:v>25.1</c:v>
                </c:pt>
                <c:pt idx="733">
                  <c:v>25.133333</c:v>
                </c:pt>
                <c:pt idx="734">
                  <c:v>25.166667</c:v>
                </c:pt>
                <c:pt idx="735">
                  <c:v>25.2</c:v>
                </c:pt>
                <c:pt idx="736">
                  <c:v>25.233332999999998</c:v>
                </c:pt>
                <c:pt idx="737">
                  <c:v>25.266667000000002</c:v>
                </c:pt>
                <c:pt idx="738">
                  <c:v>25.3</c:v>
                </c:pt>
                <c:pt idx="739">
                  <c:v>25.333333</c:v>
                </c:pt>
                <c:pt idx="740">
                  <c:v>25.366667</c:v>
                </c:pt>
                <c:pt idx="741">
                  <c:v>25.4</c:v>
                </c:pt>
                <c:pt idx="742">
                  <c:v>25.433333000000001</c:v>
                </c:pt>
                <c:pt idx="743">
                  <c:v>25.466667000000001</c:v>
                </c:pt>
                <c:pt idx="744">
                  <c:v>25.5</c:v>
                </c:pt>
                <c:pt idx="745">
                  <c:v>25.533332999999999</c:v>
                </c:pt>
                <c:pt idx="746">
                  <c:v>25.566666999999999</c:v>
                </c:pt>
                <c:pt idx="747">
                  <c:v>25.6</c:v>
                </c:pt>
                <c:pt idx="748">
                  <c:v>25.633333</c:v>
                </c:pt>
                <c:pt idx="749">
                  <c:v>25.666667</c:v>
                </c:pt>
                <c:pt idx="750">
                  <c:v>25.7</c:v>
                </c:pt>
                <c:pt idx="751">
                  <c:v>25.733332999999998</c:v>
                </c:pt>
                <c:pt idx="752">
                  <c:v>25.766667000000002</c:v>
                </c:pt>
                <c:pt idx="753">
                  <c:v>25.8</c:v>
                </c:pt>
                <c:pt idx="754">
                  <c:v>25.833333</c:v>
                </c:pt>
                <c:pt idx="755">
                  <c:v>25.866667</c:v>
                </c:pt>
                <c:pt idx="756">
                  <c:v>25.9</c:v>
                </c:pt>
                <c:pt idx="757">
                  <c:v>25.933333000000001</c:v>
                </c:pt>
                <c:pt idx="758">
                  <c:v>25.966667000000001</c:v>
                </c:pt>
                <c:pt idx="759">
                  <c:v>26</c:v>
                </c:pt>
                <c:pt idx="760">
                  <c:v>26.033332999999999</c:v>
                </c:pt>
                <c:pt idx="761">
                  <c:v>26.066666999999999</c:v>
                </c:pt>
                <c:pt idx="762">
                  <c:v>26.1</c:v>
                </c:pt>
                <c:pt idx="763">
                  <c:v>26.133333</c:v>
                </c:pt>
                <c:pt idx="764">
                  <c:v>26.166667</c:v>
                </c:pt>
                <c:pt idx="765">
                  <c:v>26.2</c:v>
                </c:pt>
                <c:pt idx="766">
                  <c:v>26.233332999999998</c:v>
                </c:pt>
                <c:pt idx="767">
                  <c:v>26.266667000000002</c:v>
                </c:pt>
                <c:pt idx="768">
                  <c:v>26.3</c:v>
                </c:pt>
                <c:pt idx="769">
                  <c:v>26.333333</c:v>
                </c:pt>
                <c:pt idx="770">
                  <c:v>26.366667</c:v>
                </c:pt>
                <c:pt idx="771">
                  <c:v>26.4</c:v>
                </c:pt>
                <c:pt idx="772">
                  <c:v>26.433333000000001</c:v>
                </c:pt>
                <c:pt idx="773">
                  <c:v>26.466667000000001</c:v>
                </c:pt>
                <c:pt idx="774">
                  <c:v>26.5</c:v>
                </c:pt>
                <c:pt idx="775">
                  <c:v>26.533332999999999</c:v>
                </c:pt>
                <c:pt idx="776">
                  <c:v>26.566666999999999</c:v>
                </c:pt>
                <c:pt idx="777">
                  <c:v>26.6</c:v>
                </c:pt>
                <c:pt idx="778">
                  <c:v>26.633333</c:v>
                </c:pt>
                <c:pt idx="779">
                  <c:v>26.666667</c:v>
                </c:pt>
                <c:pt idx="780">
                  <c:v>26.7</c:v>
                </c:pt>
                <c:pt idx="781">
                  <c:v>26.733332999999998</c:v>
                </c:pt>
                <c:pt idx="782">
                  <c:v>26.766667000000002</c:v>
                </c:pt>
                <c:pt idx="783">
                  <c:v>26.8</c:v>
                </c:pt>
                <c:pt idx="784">
                  <c:v>26.833333</c:v>
                </c:pt>
                <c:pt idx="785">
                  <c:v>26.866667</c:v>
                </c:pt>
                <c:pt idx="786">
                  <c:v>26.9</c:v>
                </c:pt>
                <c:pt idx="787">
                  <c:v>26.933333000000001</c:v>
                </c:pt>
                <c:pt idx="788">
                  <c:v>26.966667000000001</c:v>
                </c:pt>
                <c:pt idx="789">
                  <c:v>27</c:v>
                </c:pt>
                <c:pt idx="790">
                  <c:v>27.033332999999999</c:v>
                </c:pt>
                <c:pt idx="791">
                  <c:v>27.066666999999999</c:v>
                </c:pt>
                <c:pt idx="792">
                  <c:v>27.1</c:v>
                </c:pt>
                <c:pt idx="793">
                  <c:v>27.133333</c:v>
                </c:pt>
                <c:pt idx="794">
                  <c:v>27.166667</c:v>
                </c:pt>
                <c:pt idx="795">
                  <c:v>27.2</c:v>
                </c:pt>
                <c:pt idx="796">
                  <c:v>27.233332999999998</c:v>
                </c:pt>
                <c:pt idx="797">
                  <c:v>27.266667000000002</c:v>
                </c:pt>
                <c:pt idx="798">
                  <c:v>27.3</c:v>
                </c:pt>
                <c:pt idx="799">
                  <c:v>27.333333</c:v>
                </c:pt>
                <c:pt idx="800">
                  <c:v>27.366667</c:v>
                </c:pt>
                <c:pt idx="801">
                  <c:v>27.4</c:v>
                </c:pt>
                <c:pt idx="802">
                  <c:v>27.433333000000001</c:v>
                </c:pt>
                <c:pt idx="803">
                  <c:v>27.466667000000001</c:v>
                </c:pt>
                <c:pt idx="804">
                  <c:v>27.5</c:v>
                </c:pt>
                <c:pt idx="805">
                  <c:v>27.533332999999999</c:v>
                </c:pt>
                <c:pt idx="806">
                  <c:v>27.566666999999999</c:v>
                </c:pt>
                <c:pt idx="807">
                  <c:v>27.6</c:v>
                </c:pt>
                <c:pt idx="808">
                  <c:v>27.633333</c:v>
                </c:pt>
                <c:pt idx="809">
                  <c:v>27.666667</c:v>
                </c:pt>
                <c:pt idx="810">
                  <c:v>27.7</c:v>
                </c:pt>
                <c:pt idx="811">
                  <c:v>27.733332999999998</c:v>
                </c:pt>
                <c:pt idx="812">
                  <c:v>27.766667000000002</c:v>
                </c:pt>
                <c:pt idx="813">
                  <c:v>27.8</c:v>
                </c:pt>
                <c:pt idx="814">
                  <c:v>27.833333</c:v>
                </c:pt>
                <c:pt idx="815">
                  <c:v>27.866667</c:v>
                </c:pt>
                <c:pt idx="816">
                  <c:v>27.9</c:v>
                </c:pt>
                <c:pt idx="817">
                  <c:v>27.933333000000001</c:v>
                </c:pt>
                <c:pt idx="818">
                  <c:v>27.966667000000001</c:v>
                </c:pt>
                <c:pt idx="819">
                  <c:v>28</c:v>
                </c:pt>
                <c:pt idx="820">
                  <c:v>28.033332999999999</c:v>
                </c:pt>
                <c:pt idx="821">
                  <c:v>28.066666999999999</c:v>
                </c:pt>
                <c:pt idx="822">
                  <c:v>28.1</c:v>
                </c:pt>
                <c:pt idx="823">
                  <c:v>28.133333</c:v>
                </c:pt>
                <c:pt idx="824">
                  <c:v>28.166667</c:v>
                </c:pt>
                <c:pt idx="825">
                  <c:v>28.2</c:v>
                </c:pt>
                <c:pt idx="826">
                  <c:v>28.233332999999998</c:v>
                </c:pt>
                <c:pt idx="827">
                  <c:v>28.266667000000002</c:v>
                </c:pt>
                <c:pt idx="828">
                  <c:v>28.3</c:v>
                </c:pt>
                <c:pt idx="829">
                  <c:v>28.333333</c:v>
                </c:pt>
                <c:pt idx="830">
                  <c:v>28.366667</c:v>
                </c:pt>
                <c:pt idx="831">
                  <c:v>28.4</c:v>
                </c:pt>
                <c:pt idx="832">
                  <c:v>28.433333000000001</c:v>
                </c:pt>
                <c:pt idx="833">
                  <c:v>28.466667000000001</c:v>
                </c:pt>
                <c:pt idx="834">
                  <c:v>28.5</c:v>
                </c:pt>
                <c:pt idx="835">
                  <c:v>28.533332999999999</c:v>
                </c:pt>
                <c:pt idx="836">
                  <c:v>28.566666999999999</c:v>
                </c:pt>
                <c:pt idx="837">
                  <c:v>28.6</c:v>
                </c:pt>
                <c:pt idx="838">
                  <c:v>28.633333</c:v>
                </c:pt>
                <c:pt idx="839">
                  <c:v>28.666667</c:v>
                </c:pt>
                <c:pt idx="840">
                  <c:v>28.7</c:v>
                </c:pt>
                <c:pt idx="841">
                  <c:v>28.733332999999998</c:v>
                </c:pt>
                <c:pt idx="842">
                  <c:v>28.766667000000002</c:v>
                </c:pt>
                <c:pt idx="843">
                  <c:v>28.8</c:v>
                </c:pt>
                <c:pt idx="844">
                  <c:v>28.833333</c:v>
                </c:pt>
                <c:pt idx="845">
                  <c:v>28.866667</c:v>
                </c:pt>
                <c:pt idx="846">
                  <c:v>28.9</c:v>
                </c:pt>
                <c:pt idx="847">
                  <c:v>28.933333000000001</c:v>
                </c:pt>
                <c:pt idx="848">
                  <c:v>28.966667000000001</c:v>
                </c:pt>
                <c:pt idx="849">
                  <c:v>29</c:v>
                </c:pt>
                <c:pt idx="850">
                  <c:v>29.033332999999999</c:v>
                </c:pt>
                <c:pt idx="851">
                  <c:v>29.066666999999999</c:v>
                </c:pt>
                <c:pt idx="852">
                  <c:v>29.1</c:v>
                </c:pt>
                <c:pt idx="853">
                  <c:v>29.133333</c:v>
                </c:pt>
                <c:pt idx="854">
                  <c:v>29.166667</c:v>
                </c:pt>
                <c:pt idx="855">
                  <c:v>29.2</c:v>
                </c:pt>
                <c:pt idx="856">
                  <c:v>29.233332999999998</c:v>
                </c:pt>
                <c:pt idx="857">
                  <c:v>29.266667000000002</c:v>
                </c:pt>
                <c:pt idx="858">
                  <c:v>29.3</c:v>
                </c:pt>
                <c:pt idx="859">
                  <c:v>29.333333</c:v>
                </c:pt>
                <c:pt idx="860">
                  <c:v>29.366667</c:v>
                </c:pt>
                <c:pt idx="861">
                  <c:v>29.4</c:v>
                </c:pt>
                <c:pt idx="862">
                  <c:v>29.433333000000001</c:v>
                </c:pt>
                <c:pt idx="863">
                  <c:v>29.466667000000001</c:v>
                </c:pt>
                <c:pt idx="864">
                  <c:v>29.5</c:v>
                </c:pt>
                <c:pt idx="865">
                  <c:v>29.533332999999999</c:v>
                </c:pt>
                <c:pt idx="866">
                  <c:v>29.566666999999999</c:v>
                </c:pt>
                <c:pt idx="867">
                  <c:v>29.6</c:v>
                </c:pt>
                <c:pt idx="868">
                  <c:v>29.633333</c:v>
                </c:pt>
                <c:pt idx="869">
                  <c:v>29.666667</c:v>
                </c:pt>
                <c:pt idx="870">
                  <c:v>29.7</c:v>
                </c:pt>
                <c:pt idx="871">
                  <c:v>29.733332999999998</c:v>
                </c:pt>
                <c:pt idx="872">
                  <c:v>29.766667000000002</c:v>
                </c:pt>
                <c:pt idx="873">
                  <c:v>29.8</c:v>
                </c:pt>
                <c:pt idx="874">
                  <c:v>29.833333</c:v>
                </c:pt>
                <c:pt idx="875">
                  <c:v>29.866667</c:v>
                </c:pt>
                <c:pt idx="876">
                  <c:v>29.9</c:v>
                </c:pt>
                <c:pt idx="877">
                  <c:v>29.933333000000001</c:v>
                </c:pt>
                <c:pt idx="878">
                  <c:v>29.966667000000001</c:v>
                </c:pt>
                <c:pt idx="879">
                  <c:v>30</c:v>
                </c:pt>
                <c:pt idx="880">
                  <c:v>30.033332999999999</c:v>
                </c:pt>
                <c:pt idx="881">
                  <c:v>30.066666999999999</c:v>
                </c:pt>
                <c:pt idx="882">
                  <c:v>30.1</c:v>
                </c:pt>
                <c:pt idx="883">
                  <c:v>30.133333</c:v>
                </c:pt>
                <c:pt idx="884">
                  <c:v>30.166667</c:v>
                </c:pt>
                <c:pt idx="885">
                  <c:v>30.2</c:v>
                </c:pt>
                <c:pt idx="886">
                  <c:v>30.233332999999998</c:v>
                </c:pt>
                <c:pt idx="887">
                  <c:v>30.266667000000002</c:v>
                </c:pt>
                <c:pt idx="888">
                  <c:v>30.3</c:v>
                </c:pt>
                <c:pt idx="889">
                  <c:v>30.333333</c:v>
                </c:pt>
                <c:pt idx="890">
                  <c:v>30.366667</c:v>
                </c:pt>
                <c:pt idx="891">
                  <c:v>30.4</c:v>
                </c:pt>
                <c:pt idx="892">
                  <c:v>30.433333000000001</c:v>
                </c:pt>
                <c:pt idx="893">
                  <c:v>30.466667000000001</c:v>
                </c:pt>
                <c:pt idx="894">
                  <c:v>30.5</c:v>
                </c:pt>
                <c:pt idx="895">
                  <c:v>30.533332999999999</c:v>
                </c:pt>
                <c:pt idx="896">
                  <c:v>30.566666999999999</c:v>
                </c:pt>
                <c:pt idx="897">
                  <c:v>30.6</c:v>
                </c:pt>
                <c:pt idx="898">
                  <c:v>30.633333</c:v>
                </c:pt>
                <c:pt idx="899">
                  <c:v>30.666667</c:v>
                </c:pt>
                <c:pt idx="900">
                  <c:v>30.7</c:v>
                </c:pt>
                <c:pt idx="901">
                  <c:v>30.733332999999998</c:v>
                </c:pt>
                <c:pt idx="902">
                  <c:v>30.766667000000002</c:v>
                </c:pt>
                <c:pt idx="903">
                  <c:v>30.8</c:v>
                </c:pt>
                <c:pt idx="904">
                  <c:v>30.833333</c:v>
                </c:pt>
                <c:pt idx="905">
                  <c:v>30.866667</c:v>
                </c:pt>
                <c:pt idx="906">
                  <c:v>30.9</c:v>
                </c:pt>
                <c:pt idx="907">
                  <c:v>30.933333000000001</c:v>
                </c:pt>
                <c:pt idx="908">
                  <c:v>30.966667000000001</c:v>
                </c:pt>
                <c:pt idx="909">
                  <c:v>31</c:v>
                </c:pt>
                <c:pt idx="910">
                  <c:v>31.033332999999999</c:v>
                </c:pt>
                <c:pt idx="911">
                  <c:v>31.066666999999999</c:v>
                </c:pt>
                <c:pt idx="912">
                  <c:v>31.1</c:v>
                </c:pt>
                <c:pt idx="913">
                  <c:v>31.133333</c:v>
                </c:pt>
                <c:pt idx="914">
                  <c:v>31.166667</c:v>
                </c:pt>
                <c:pt idx="915">
                  <c:v>31.2</c:v>
                </c:pt>
                <c:pt idx="916">
                  <c:v>31.233332999999998</c:v>
                </c:pt>
                <c:pt idx="917">
                  <c:v>31.266667000000002</c:v>
                </c:pt>
                <c:pt idx="918">
                  <c:v>31.3</c:v>
                </c:pt>
                <c:pt idx="919">
                  <c:v>31.333333</c:v>
                </c:pt>
                <c:pt idx="920">
                  <c:v>31.366667</c:v>
                </c:pt>
                <c:pt idx="921">
                  <c:v>31.4</c:v>
                </c:pt>
                <c:pt idx="922">
                  <c:v>31.433333000000001</c:v>
                </c:pt>
                <c:pt idx="923">
                  <c:v>31.466667000000001</c:v>
                </c:pt>
                <c:pt idx="924">
                  <c:v>31.5</c:v>
                </c:pt>
                <c:pt idx="925">
                  <c:v>31.533332999999999</c:v>
                </c:pt>
                <c:pt idx="926">
                  <c:v>31.566666999999999</c:v>
                </c:pt>
                <c:pt idx="927">
                  <c:v>31.6</c:v>
                </c:pt>
                <c:pt idx="928">
                  <c:v>31.633333</c:v>
                </c:pt>
                <c:pt idx="929">
                  <c:v>31.666667</c:v>
                </c:pt>
                <c:pt idx="930">
                  <c:v>31.7</c:v>
                </c:pt>
                <c:pt idx="931">
                  <c:v>31.733332999999998</c:v>
                </c:pt>
                <c:pt idx="932">
                  <c:v>31.766667000000002</c:v>
                </c:pt>
                <c:pt idx="933">
                  <c:v>31.8</c:v>
                </c:pt>
                <c:pt idx="934">
                  <c:v>31.833333</c:v>
                </c:pt>
                <c:pt idx="935">
                  <c:v>31.866667</c:v>
                </c:pt>
                <c:pt idx="936">
                  <c:v>31.9</c:v>
                </c:pt>
                <c:pt idx="937">
                  <c:v>31.933333000000001</c:v>
                </c:pt>
                <c:pt idx="938">
                  <c:v>31.966667000000001</c:v>
                </c:pt>
                <c:pt idx="939">
                  <c:v>32</c:v>
                </c:pt>
                <c:pt idx="940">
                  <c:v>32.033332999999999</c:v>
                </c:pt>
                <c:pt idx="941">
                  <c:v>32.066667000000002</c:v>
                </c:pt>
                <c:pt idx="942">
                  <c:v>32.1</c:v>
                </c:pt>
                <c:pt idx="943">
                  <c:v>32.133333</c:v>
                </c:pt>
                <c:pt idx="944">
                  <c:v>32.166666999999997</c:v>
                </c:pt>
                <c:pt idx="945">
                  <c:v>32.200000000000003</c:v>
                </c:pt>
                <c:pt idx="946">
                  <c:v>32.233333000000002</c:v>
                </c:pt>
                <c:pt idx="947">
                  <c:v>32.266666999999998</c:v>
                </c:pt>
                <c:pt idx="948">
                  <c:v>32.299999999999997</c:v>
                </c:pt>
                <c:pt idx="949">
                  <c:v>32.333333000000003</c:v>
                </c:pt>
                <c:pt idx="950">
                  <c:v>32.366667</c:v>
                </c:pt>
                <c:pt idx="951">
                  <c:v>32.4</c:v>
                </c:pt>
                <c:pt idx="952">
                  <c:v>32.433332999999998</c:v>
                </c:pt>
                <c:pt idx="953">
                  <c:v>32.466667000000001</c:v>
                </c:pt>
                <c:pt idx="954">
                  <c:v>32.5</c:v>
                </c:pt>
                <c:pt idx="955">
                  <c:v>32.533332999999999</c:v>
                </c:pt>
                <c:pt idx="956">
                  <c:v>32.566667000000002</c:v>
                </c:pt>
                <c:pt idx="957">
                  <c:v>32.6</c:v>
                </c:pt>
                <c:pt idx="958">
                  <c:v>32.633333</c:v>
                </c:pt>
                <c:pt idx="959">
                  <c:v>32.666666999999997</c:v>
                </c:pt>
                <c:pt idx="960">
                  <c:v>32.700000000000003</c:v>
                </c:pt>
                <c:pt idx="961">
                  <c:v>32.733333000000002</c:v>
                </c:pt>
                <c:pt idx="962">
                  <c:v>32.766666999999998</c:v>
                </c:pt>
                <c:pt idx="963">
                  <c:v>32.799999999999997</c:v>
                </c:pt>
                <c:pt idx="964">
                  <c:v>32.833333000000003</c:v>
                </c:pt>
                <c:pt idx="965">
                  <c:v>32.866667</c:v>
                </c:pt>
                <c:pt idx="966">
                  <c:v>32.9</c:v>
                </c:pt>
                <c:pt idx="967">
                  <c:v>32.933332999999998</c:v>
                </c:pt>
                <c:pt idx="968">
                  <c:v>32.966667000000001</c:v>
                </c:pt>
                <c:pt idx="969">
                  <c:v>33</c:v>
                </c:pt>
                <c:pt idx="970">
                  <c:v>33.033332999999999</c:v>
                </c:pt>
                <c:pt idx="971">
                  <c:v>33.066667000000002</c:v>
                </c:pt>
                <c:pt idx="972">
                  <c:v>33.1</c:v>
                </c:pt>
                <c:pt idx="973">
                  <c:v>33.133333</c:v>
                </c:pt>
                <c:pt idx="974">
                  <c:v>33.166666999999997</c:v>
                </c:pt>
                <c:pt idx="975">
                  <c:v>33.200000000000003</c:v>
                </c:pt>
                <c:pt idx="976">
                  <c:v>33.233333000000002</c:v>
                </c:pt>
                <c:pt idx="977">
                  <c:v>33.266666999999998</c:v>
                </c:pt>
                <c:pt idx="978">
                  <c:v>33.299999999999997</c:v>
                </c:pt>
                <c:pt idx="979">
                  <c:v>33.333333000000003</c:v>
                </c:pt>
                <c:pt idx="980">
                  <c:v>33.366667</c:v>
                </c:pt>
                <c:pt idx="981">
                  <c:v>33.4</c:v>
                </c:pt>
                <c:pt idx="982">
                  <c:v>33.433332999999998</c:v>
                </c:pt>
                <c:pt idx="983">
                  <c:v>33.466667000000001</c:v>
                </c:pt>
                <c:pt idx="984">
                  <c:v>33.5</c:v>
                </c:pt>
                <c:pt idx="985">
                  <c:v>33.533332999999999</c:v>
                </c:pt>
                <c:pt idx="986">
                  <c:v>33.566667000000002</c:v>
                </c:pt>
                <c:pt idx="987">
                  <c:v>33.6</c:v>
                </c:pt>
                <c:pt idx="988">
                  <c:v>33.633333</c:v>
                </c:pt>
                <c:pt idx="989">
                  <c:v>33.666666999999997</c:v>
                </c:pt>
                <c:pt idx="990">
                  <c:v>33.700000000000003</c:v>
                </c:pt>
                <c:pt idx="991">
                  <c:v>33.733333000000002</c:v>
                </c:pt>
                <c:pt idx="992">
                  <c:v>33.766666999999998</c:v>
                </c:pt>
                <c:pt idx="993">
                  <c:v>33.799999999999997</c:v>
                </c:pt>
                <c:pt idx="994">
                  <c:v>33.833333000000003</c:v>
                </c:pt>
                <c:pt idx="995">
                  <c:v>33.866667</c:v>
                </c:pt>
                <c:pt idx="996">
                  <c:v>33.9</c:v>
                </c:pt>
                <c:pt idx="997">
                  <c:v>33.933332999999998</c:v>
                </c:pt>
                <c:pt idx="998">
                  <c:v>33.966667000000001</c:v>
                </c:pt>
                <c:pt idx="999">
                  <c:v>34</c:v>
                </c:pt>
                <c:pt idx="1000">
                  <c:v>34.033332999999999</c:v>
                </c:pt>
                <c:pt idx="1001">
                  <c:v>34.066667000000002</c:v>
                </c:pt>
                <c:pt idx="1002">
                  <c:v>34.1</c:v>
                </c:pt>
                <c:pt idx="1003">
                  <c:v>34.133333</c:v>
                </c:pt>
                <c:pt idx="1004">
                  <c:v>34.166666999999997</c:v>
                </c:pt>
                <c:pt idx="1005">
                  <c:v>34.200000000000003</c:v>
                </c:pt>
                <c:pt idx="1006">
                  <c:v>34.233333000000002</c:v>
                </c:pt>
                <c:pt idx="1007">
                  <c:v>34.266666999999998</c:v>
                </c:pt>
                <c:pt idx="1008">
                  <c:v>34.299999999999997</c:v>
                </c:pt>
                <c:pt idx="1009">
                  <c:v>34.333333000000003</c:v>
                </c:pt>
                <c:pt idx="1010">
                  <c:v>34.366667</c:v>
                </c:pt>
                <c:pt idx="1011">
                  <c:v>34.4</c:v>
                </c:pt>
                <c:pt idx="1012">
                  <c:v>34.433332999999998</c:v>
                </c:pt>
                <c:pt idx="1013">
                  <c:v>34.466667000000001</c:v>
                </c:pt>
                <c:pt idx="1014">
                  <c:v>34.5</c:v>
                </c:pt>
                <c:pt idx="1015">
                  <c:v>34.533332999999999</c:v>
                </c:pt>
                <c:pt idx="1016">
                  <c:v>34.566667000000002</c:v>
                </c:pt>
                <c:pt idx="1017">
                  <c:v>34.6</c:v>
                </c:pt>
                <c:pt idx="1018">
                  <c:v>34.633333</c:v>
                </c:pt>
                <c:pt idx="1019">
                  <c:v>34.666666999999997</c:v>
                </c:pt>
                <c:pt idx="1020">
                  <c:v>34.700000000000003</c:v>
                </c:pt>
                <c:pt idx="1021">
                  <c:v>34.733333000000002</c:v>
                </c:pt>
                <c:pt idx="1022">
                  <c:v>34.766666999999998</c:v>
                </c:pt>
                <c:pt idx="1023">
                  <c:v>34.799999999999997</c:v>
                </c:pt>
                <c:pt idx="1024">
                  <c:v>34.833333000000003</c:v>
                </c:pt>
                <c:pt idx="1025">
                  <c:v>34.866667</c:v>
                </c:pt>
                <c:pt idx="1026">
                  <c:v>34.9</c:v>
                </c:pt>
                <c:pt idx="1027">
                  <c:v>34.933332999999998</c:v>
                </c:pt>
                <c:pt idx="1028">
                  <c:v>34.966667000000001</c:v>
                </c:pt>
                <c:pt idx="1029">
                  <c:v>35</c:v>
                </c:pt>
                <c:pt idx="1030">
                  <c:v>35.033332999999999</c:v>
                </c:pt>
                <c:pt idx="1031">
                  <c:v>35.066667000000002</c:v>
                </c:pt>
                <c:pt idx="1032">
                  <c:v>35.1</c:v>
                </c:pt>
                <c:pt idx="1033">
                  <c:v>35.133333</c:v>
                </c:pt>
                <c:pt idx="1034">
                  <c:v>35.166666999999997</c:v>
                </c:pt>
              </c:numCache>
            </c:numRef>
          </c:xVal>
          <c:yVal>
            <c:numRef>
              <c:f>cturtlebot!$H$2:$H$1042</c:f>
              <c:numCache>
                <c:formatCode>General</c:formatCode>
                <c:ptCount val="1041"/>
                <c:pt idx="0">
                  <c:v>122.50949999999999</c:v>
                </c:pt>
                <c:pt idx="1">
                  <c:v>125.26100000000001</c:v>
                </c:pt>
                <c:pt idx="2">
                  <c:v>126.8925</c:v>
                </c:pt>
                <c:pt idx="3">
                  <c:v>127.2865</c:v>
                </c:pt>
                <c:pt idx="4">
                  <c:v>127.358</c:v>
                </c:pt>
                <c:pt idx="5">
                  <c:v>127.15799999999999</c:v>
                </c:pt>
                <c:pt idx="6">
                  <c:v>127.34800000000001</c:v>
                </c:pt>
                <c:pt idx="7">
                  <c:v>127.27100000000003</c:v>
                </c:pt>
                <c:pt idx="8">
                  <c:v>127.23200000000001</c:v>
                </c:pt>
                <c:pt idx="9">
                  <c:v>127.333</c:v>
                </c:pt>
                <c:pt idx="10">
                  <c:v>127.24450000000002</c:v>
                </c:pt>
                <c:pt idx="11">
                  <c:v>127.29049999999999</c:v>
                </c:pt>
                <c:pt idx="12">
                  <c:v>127.29299999999999</c:v>
                </c:pt>
                <c:pt idx="13">
                  <c:v>127.253</c:v>
                </c:pt>
                <c:pt idx="14">
                  <c:v>127.32250000000001</c:v>
                </c:pt>
                <c:pt idx="15">
                  <c:v>127.274</c:v>
                </c:pt>
                <c:pt idx="16">
                  <c:v>126.803</c:v>
                </c:pt>
                <c:pt idx="17">
                  <c:v>126.39800000000001</c:v>
                </c:pt>
                <c:pt idx="18">
                  <c:v>125.32799999999999</c:v>
                </c:pt>
                <c:pt idx="19">
                  <c:v>124.1005</c:v>
                </c:pt>
                <c:pt idx="20">
                  <c:v>123.11199999999999</c:v>
                </c:pt>
                <c:pt idx="21">
                  <c:v>122.633</c:v>
                </c:pt>
                <c:pt idx="22">
                  <c:v>122.217</c:v>
                </c:pt>
                <c:pt idx="23">
                  <c:v>121.83499999999999</c:v>
                </c:pt>
                <c:pt idx="24">
                  <c:v>121.91799999999999</c:v>
                </c:pt>
                <c:pt idx="25">
                  <c:v>121.91499999999999</c:v>
                </c:pt>
                <c:pt idx="26">
                  <c:v>121.94650000000001</c:v>
                </c:pt>
                <c:pt idx="27">
                  <c:v>121.97550000000001</c:v>
                </c:pt>
                <c:pt idx="28">
                  <c:v>121.976</c:v>
                </c:pt>
                <c:pt idx="29">
                  <c:v>121.983</c:v>
                </c:pt>
                <c:pt idx="30">
                  <c:v>121.9945</c:v>
                </c:pt>
                <c:pt idx="31">
                  <c:v>122.01049999999999</c:v>
                </c:pt>
                <c:pt idx="32">
                  <c:v>122.01500000000001</c:v>
                </c:pt>
                <c:pt idx="33">
                  <c:v>122.01049999999999</c:v>
                </c:pt>
                <c:pt idx="34">
                  <c:v>122.03999999999999</c:v>
                </c:pt>
                <c:pt idx="35">
                  <c:v>122.03549999999998</c:v>
                </c:pt>
                <c:pt idx="36">
                  <c:v>122.02449999999999</c:v>
                </c:pt>
                <c:pt idx="37">
                  <c:v>122.04299999999999</c:v>
                </c:pt>
                <c:pt idx="38">
                  <c:v>122.04650000000001</c:v>
                </c:pt>
                <c:pt idx="39">
                  <c:v>122.1885</c:v>
                </c:pt>
                <c:pt idx="40">
                  <c:v>122.91099999999999</c:v>
                </c:pt>
                <c:pt idx="41">
                  <c:v>123.79100000000001</c:v>
                </c:pt>
                <c:pt idx="42">
                  <c:v>124.53400000000001</c:v>
                </c:pt>
                <c:pt idx="43">
                  <c:v>125.61500000000001</c:v>
                </c:pt>
                <c:pt idx="44">
                  <c:v>126.74550000000001</c:v>
                </c:pt>
                <c:pt idx="45">
                  <c:v>127.7655</c:v>
                </c:pt>
                <c:pt idx="46">
                  <c:v>128.791</c:v>
                </c:pt>
                <c:pt idx="47">
                  <c:v>130.53</c:v>
                </c:pt>
                <c:pt idx="48">
                  <c:v>132.26749999999998</c:v>
                </c:pt>
                <c:pt idx="49">
                  <c:v>133.00050000000002</c:v>
                </c:pt>
                <c:pt idx="50">
                  <c:v>132.99949999999998</c:v>
                </c:pt>
                <c:pt idx="51">
                  <c:v>133.08449999999999</c:v>
                </c:pt>
                <c:pt idx="52">
                  <c:v>133.02199999999999</c:v>
                </c:pt>
                <c:pt idx="53">
                  <c:v>133.0615</c:v>
                </c:pt>
                <c:pt idx="54">
                  <c:v>133.09550000000002</c:v>
                </c:pt>
                <c:pt idx="55">
                  <c:v>133.07300000000001</c:v>
                </c:pt>
                <c:pt idx="56">
                  <c:v>133.09799999999998</c:v>
                </c:pt>
                <c:pt idx="57">
                  <c:v>133.13549999999998</c:v>
                </c:pt>
                <c:pt idx="58">
                  <c:v>133.1285</c:v>
                </c:pt>
                <c:pt idx="59">
                  <c:v>133.14950000000002</c:v>
                </c:pt>
                <c:pt idx="60">
                  <c:v>133.15799999999999</c:v>
                </c:pt>
                <c:pt idx="61">
                  <c:v>133.16549999999998</c:v>
                </c:pt>
                <c:pt idx="62">
                  <c:v>133.18049999999999</c:v>
                </c:pt>
                <c:pt idx="63">
                  <c:v>132.57150000000001</c:v>
                </c:pt>
                <c:pt idx="64">
                  <c:v>132.0215</c:v>
                </c:pt>
                <c:pt idx="65">
                  <c:v>131.10250000000002</c:v>
                </c:pt>
                <c:pt idx="66">
                  <c:v>129.8605</c:v>
                </c:pt>
                <c:pt idx="67">
                  <c:v>129.13200000000001</c:v>
                </c:pt>
                <c:pt idx="68">
                  <c:v>128.66849999999999</c:v>
                </c:pt>
                <c:pt idx="69">
                  <c:v>128.273</c:v>
                </c:pt>
                <c:pt idx="70">
                  <c:v>128.06549999999999</c:v>
                </c:pt>
                <c:pt idx="71">
                  <c:v>128.2055</c:v>
                </c:pt>
                <c:pt idx="72">
                  <c:v>128.12649999999999</c:v>
                </c:pt>
                <c:pt idx="73">
                  <c:v>128.23999999999998</c:v>
                </c:pt>
                <c:pt idx="74">
                  <c:v>128.16900000000001</c:v>
                </c:pt>
                <c:pt idx="75">
                  <c:v>128.2585</c:v>
                </c:pt>
                <c:pt idx="76">
                  <c:v>128.18899999999999</c:v>
                </c:pt>
                <c:pt idx="77">
                  <c:v>128.24700000000001</c:v>
                </c:pt>
                <c:pt idx="78">
                  <c:v>128.20249999999999</c:v>
                </c:pt>
                <c:pt idx="79">
                  <c:v>128.25749999999999</c:v>
                </c:pt>
                <c:pt idx="80">
                  <c:v>128.22250000000003</c:v>
                </c:pt>
                <c:pt idx="81">
                  <c:v>128.2525</c:v>
                </c:pt>
                <c:pt idx="82">
                  <c:v>128.21650000000002</c:v>
                </c:pt>
                <c:pt idx="83">
                  <c:v>128.24949999999998</c:v>
                </c:pt>
                <c:pt idx="84">
                  <c:v>128.23850000000002</c:v>
                </c:pt>
                <c:pt idx="85">
                  <c:v>128.29349999999999</c:v>
                </c:pt>
                <c:pt idx="86">
                  <c:v>128.7345</c:v>
                </c:pt>
                <c:pt idx="87">
                  <c:v>129.46600000000001</c:v>
                </c:pt>
                <c:pt idx="88">
                  <c:v>130.39800000000002</c:v>
                </c:pt>
                <c:pt idx="89">
                  <c:v>131.27600000000001</c:v>
                </c:pt>
                <c:pt idx="90">
                  <c:v>132.30850000000001</c:v>
                </c:pt>
                <c:pt idx="91">
                  <c:v>133.27549999999999</c:v>
                </c:pt>
                <c:pt idx="92">
                  <c:v>134.054</c:v>
                </c:pt>
                <c:pt idx="93">
                  <c:v>135.48599999999999</c:v>
                </c:pt>
                <c:pt idx="94">
                  <c:v>137.334</c:v>
                </c:pt>
                <c:pt idx="95">
                  <c:v>138.8235</c:v>
                </c:pt>
                <c:pt idx="96">
                  <c:v>139.3415</c:v>
                </c:pt>
                <c:pt idx="97">
                  <c:v>139.31799999999998</c:v>
                </c:pt>
                <c:pt idx="98">
                  <c:v>139.29</c:v>
                </c:pt>
                <c:pt idx="99">
                  <c:v>139.328</c:v>
                </c:pt>
                <c:pt idx="100">
                  <c:v>139.35049999999998</c:v>
                </c:pt>
                <c:pt idx="101">
                  <c:v>139.346</c:v>
                </c:pt>
                <c:pt idx="102">
                  <c:v>139.399</c:v>
                </c:pt>
                <c:pt idx="103">
                  <c:v>139.375</c:v>
                </c:pt>
                <c:pt idx="104">
                  <c:v>139.393</c:v>
                </c:pt>
                <c:pt idx="105">
                  <c:v>139.42350000000002</c:v>
                </c:pt>
                <c:pt idx="106">
                  <c:v>139.41150000000002</c:v>
                </c:pt>
                <c:pt idx="107">
                  <c:v>139.42250000000001</c:v>
                </c:pt>
                <c:pt idx="108">
                  <c:v>139.45400000000004</c:v>
                </c:pt>
                <c:pt idx="109">
                  <c:v>139.184</c:v>
                </c:pt>
                <c:pt idx="110">
                  <c:v>138.5985</c:v>
                </c:pt>
                <c:pt idx="111">
                  <c:v>137.77800000000002</c:v>
                </c:pt>
                <c:pt idx="112">
                  <c:v>136.572</c:v>
                </c:pt>
                <c:pt idx="113">
                  <c:v>135.72149999999999</c:v>
                </c:pt>
                <c:pt idx="114">
                  <c:v>135.14250000000001</c:v>
                </c:pt>
                <c:pt idx="115">
                  <c:v>134.79649999999998</c:v>
                </c:pt>
                <c:pt idx="116">
                  <c:v>134.36249999999998</c:v>
                </c:pt>
                <c:pt idx="117">
                  <c:v>134.39750000000001</c:v>
                </c:pt>
                <c:pt idx="118">
                  <c:v>134.4015</c:v>
                </c:pt>
                <c:pt idx="119">
                  <c:v>134.4265</c:v>
                </c:pt>
                <c:pt idx="120">
                  <c:v>134.4605</c:v>
                </c:pt>
                <c:pt idx="121">
                  <c:v>134.47199999999998</c:v>
                </c:pt>
                <c:pt idx="122">
                  <c:v>134.47749999999999</c:v>
                </c:pt>
                <c:pt idx="123">
                  <c:v>134.48100000000002</c:v>
                </c:pt>
                <c:pt idx="124">
                  <c:v>134.49600000000001</c:v>
                </c:pt>
                <c:pt idx="125">
                  <c:v>134.49450000000002</c:v>
                </c:pt>
                <c:pt idx="126">
                  <c:v>134.5025</c:v>
                </c:pt>
                <c:pt idx="127">
                  <c:v>134.50649999999999</c:v>
                </c:pt>
                <c:pt idx="128">
                  <c:v>134.50600000000003</c:v>
                </c:pt>
                <c:pt idx="129">
                  <c:v>134.50200000000001</c:v>
                </c:pt>
                <c:pt idx="130">
                  <c:v>134.523</c:v>
                </c:pt>
                <c:pt idx="131">
                  <c:v>134.52249999999998</c:v>
                </c:pt>
                <c:pt idx="132">
                  <c:v>134.5385</c:v>
                </c:pt>
                <c:pt idx="133">
                  <c:v>135.23250000000002</c:v>
                </c:pt>
                <c:pt idx="134">
                  <c:v>136.03450000000001</c:v>
                </c:pt>
                <c:pt idx="135">
                  <c:v>136.74799999999999</c:v>
                </c:pt>
                <c:pt idx="136">
                  <c:v>137.922</c:v>
                </c:pt>
                <c:pt idx="137">
                  <c:v>139.04250000000002</c:v>
                </c:pt>
                <c:pt idx="138">
                  <c:v>139.99250000000001</c:v>
                </c:pt>
                <c:pt idx="139">
                  <c:v>140.8135</c:v>
                </c:pt>
                <c:pt idx="140">
                  <c:v>142.703</c:v>
                </c:pt>
                <c:pt idx="141">
                  <c:v>144.6275</c:v>
                </c:pt>
                <c:pt idx="142">
                  <c:v>145.61200000000002</c:v>
                </c:pt>
                <c:pt idx="143">
                  <c:v>145.69550000000001</c:v>
                </c:pt>
                <c:pt idx="144">
                  <c:v>145.786</c:v>
                </c:pt>
                <c:pt idx="145">
                  <c:v>145.71349999999998</c:v>
                </c:pt>
                <c:pt idx="146">
                  <c:v>145.74900000000002</c:v>
                </c:pt>
                <c:pt idx="147">
                  <c:v>145.77549999999999</c:v>
                </c:pt>
                <c:pt idx="148">
                  <c:v>145.74200000000002</c:v>
                </c:pt>
                <c:pt idx="149">
                  <c:v>145.7765</c:v>
                </c:pt>
                <c:pt idx="150">
                  <c:v>145.7775</c:v>
                </c:pt>
                <c:pt idx="151">
                  <c:v>145.7655</c:v>
                </c:pt>
                <c:pt idx="152">
                  <c:v>145.78900000000002</c:v>
                </c:pt>
                <c:pt idx="153">
                  <c:v>145.785</c:v>
                </c:pt>
                <c:pt idx="154">
                  <c:v>145.792</c:v>
                </c:pt>
                <c:pt idx="155">
                  <c:v>145.804</c:v>
                </c:pt>
                <c:pt idx="156">
                  <c:v>145.3065</c:v>
                </c:pt>
                <c:pt idx="157">
                  <c:v>144.85149999999999</c:v>
                </c:pt>
                <c:pt idx="158">
                  <c:v>143.745</c:v>
                </c:pt>
                <c:pt idx="159">
                  <c:v>142.58399999999997</c:v>
                </c:pt>
                <c:pt idx="160">
                  <c:v>141.822</c:v>
                </c:pt>
                <c:pt idx="161">
                  <c:v>141.239</c:v>
                </c:pt>
                <c:pt idx="162">
                  <c:v>140.9435</c:v>
                </c:pt>
                <c:pt idx="163">
                  <c:v>140.64900000000003</c:v>
                </c:pt>
                <c:pt idx="164">
                  <c:v>140.80799999999999</c:v>
                </c:pt>
                <c:pt idx="165">
                  <c:v>140.74399999999997</c:v>
                </c:pt>
                <c:pt idx="166">
                  <c:v>140.84899999999999</c:v>
                </c:pt>
                <c:pt idx="167">
                  <c:v>140.81</c:v>
                </c:pt>
                <c:pt idx="168">
                  <c:v>140.86100000000002</c:v>
                </c:pt>
                <c:pt idx="169">
                  <c:v>140.84199999999998</c:v>
                </c:pt>
                <c:pt idx="170">
                  <c:v>140.87450000000001</c:v>
                </c:pt>
                <c:pt idx="171">
                  <c:v>140.85500000000002</c:v>
                </c:pt>
                <c:pt idx="172">
                  <c:v>140.87850000000003</c:v>
                </c:pt>
                <c:pt idx="173">
                  <c:v>140.87050000000002</c:v>
                </c:pt>
                <c:pt idx="174">
                  <c:v>140.876</c:v>
                </c:pt>
                <c:pt idx="175">
                  <c:v>140.8775</c:v>
                </c:pt>
                <c:pt idx="176">
                  <c:v>140.88500000000002</c:v>
                </c:pt>
                <c:pt idx="177">
                  <c:v>140.86449999999999</c:v>
                </c:pt>
                <c:pt idx="178">
                  <c:v>140.8835</c:v>
                </c:pt>
                <c:pt idx="179">
                  <c:v>141.12700000000001</c:v>
                </c:pt>
                <c:pt idx="180">
                  <c:v>142.03949999999998</c:v>
                </c:pt>
                <c:pt idx="181">
                  <c:v>142.80199999999999</c:v>
                </c:pt>
                <c:pt idx="182">
                  <c:v>143.51350000000002</c:v>
                </c:pt>
                <c:pt idx="183">
                  <c:v>144.63049999999998</c:v>
                </c:pt>
                <c:pt idx="184">
                  <c:v>145.79600000000002</c:v>
                </c:pt>
                <c:pt idx="185">
                  <c:v>146.73249999999999</c:v>
                </c:pt>
                <c:pt idx="186">
                  <c:v>147.85</c:v>
                </c:pt>
                <c:pt idx="187">
                  <c:v>149.69499999999999</c:v>
                </c:pt>
                <c:pt idx="188">
                  <c:v>151.21350000000001</c:v>
                </c:pt>
                <c:pt idx="189">
                  <c:v>151.85050000000001</c:v>
                </c:pt>
                <c:pt idx="190">
                  <c:v>151.91850000000002</c:v>
                </c:pt>
                <c:pt idx="191">
                  <c:v>151.941</c:v>
                </c:pt>
                <c:pt idx="192">
                  <c:v>151.89049999999997</c:v>
                </c:pt>
                <c:pt idx="193">
                  <c:v>151.96450000000002</c:v>
                </c:pt>
                <c:pt idx="194">
                  <c:v>151.93499999999997</c:v>
                </c:pt>
                <c:pt idx="195">
                  <c:v>151.952</c:v>
                </c:pt>
                <c:pt idx="196">
                  <c:v>151.98099999999999</c:v>
                </c:pt>
                <c:pt idx="197">
                  <c:v>151.96300000000002</c:v>
                </c:pt>
                <c:pt idx="198">
                  <c:v>151.98750000000001</c:v>
                </c:pt>
                <c:pt idx="199">
                  <c:v>152.0025</c:v>
                </c:pt>
                <c:pt idx="200">
                  <c:v>151.9965</c:v>
                </c:pt>
                <c:pt idx="201">
                  <c:v>152.0145</c:v>
                </c:pt>
                <c:pt idx="202">
                  <c:v>152.01700000000002</c:v>
                </c:pt>
                <c:pt idx="203">
                  <c:v>151.30149999999998</c:v>
                </c:pt>
                <c:pt idx="204">
                  <c:v>150.62100000000001</c:v>
                </c:pt>
                <c:pt idx="205">
                  <c:v>149.51700000000002</c:v>
                </c:pt>
                <c:pt idx="206">
                  <c:v>148.46699999999998</c:v>
                </c:pt>
                <c:pt idx="207">
                  <c:v>147.90649999999999</c:v>
                </c:pt>
                <c:pt idx="208">
                  <c:v>147.44200000000001</c:v>
                </c:pt>
                <c:pt idx="209">
                  <c:v>147.00449999999998</c:v>
                </c:pt>
                <c:pt idx="210">
                  <c:v>146.91349999999997</c:v>
                </c:pt>
                <c:pt idx="211">
                  <c:v>146.99499999999998</c:v>
                </c:pt>
                <c:pt idx="212">
                  <c:v>146.97199999999998</c:v>
                </c:pt>
                <c:pt idx="213">
                  <c:v>147.03549999999998</c:v>
                </c:pt>
                <c:pt idx="214">
                  <c:v>147.011</c:v>
                </c:pt>
                <c:pt idx="215">
                  <c:v>147.05199999999999</c:v>
                </c:pt>
                <c:pt idx="216">
                  <c:v>147.02949999999998</c:v>
                </c:pt>
                <c:pt idx="217">
                  <c:v>147.06150000000002</c:v>
                </c:pt>
                <c:pt idx="218">
                  <c:v>147.04400000000001</c:v>
                </c:pt>
                <c:pt idx="219">
                  <c:v>147.065</c:v>
                </c:pt>
                <c:pt idx="220">
                  <c:v>147.05649999999997</c:v>
                </c:pt>
                <c:pt idx="221">
                  <c:v>147.07199999999997</c:v>
                </c:pt>
                <c:pt idx="222">
                  <c:v>147.06100000000001</c:v>
                </c:pt>
                <c:pt idx="223">
                  <c:v>147.0795</c:v>
                </c:pt>
                <c:pt idx="224">
                  <c:v>147.06900000000002</c:v>
                </c:pt>
                <c:pt idx="225">
                  <c:v>147.07700000000003</c:v>
                </c:pt>
                <c:pt idx="226">
                  <c:v>147.70749999999998</c:v>
                </c:pt>
                <c:pt idx="227">
                  <c:v>148.36799999999999</c:v>
                </c:pt>
                <c:pt idx="228">
                  <c:v>149.143</c:v>
                </c:pt>
                <c:pt idx="229">
                  <c:v>150.316</c:v>
                </c:pt>
                <c:pt idx="230">
                  <c:v>151.53499999999997</c:v>
                </c:pt>
                <c:pt idx="231">
                  <c:v>152.58150000000001</c:v>
                </c:pt>
                <c:pt idx="232">
                  <c:v>153.45150000000001</c:v>
                </c:pt>
                <c:pt idx="233">
                  <c:v>155.053</c:v>
                </c:pt>
                <c:pt idx="234">
                  <c:v>156.84300000000002</c:v>
                </c:pt>
                <c:pt idx="235">
                  <c:v>157.946</c:v>
                </c:pt>
                <c:pt idx="236">
                  <c:v>158.2405</c:v>
                </c:pt>
                <c:pt idx="237">
                  <c:v>158.2405</c:v>
                </c:pt>
                <c:pt idx="238">
                  <c:v>158.16049999999998</c:v>
                </c:pt>
                <c:pt idx="239">
                  <c:v>158.23850000000002</c:v>
                </c:pt>
                <c:pt idx="240">
                  <c:v>158.21099999999998</c:v>
                </c:pt>
                <c:pt idx="241">
                  <c:v>158.18600000000001</c:v>
                </c:pt>
                <c:pt idx="242">
                  <c:v>158.2535</c:v>
                </c:pt>
                <c:pt idx="243">
                  <c:v>158.20949999999999</c:v>
                </c:pt>
                <c:pt idx="244">
                  <c:v>158.23050000000001</c:v>
                </c:pt>
                <c:pt idx="245">
                  <c:v>158.249</c:v>
                </c:pt>
                <c:pt idx="246">
                  <c:v>158.2175</c:v>
                </c:pt>
                <c:pt idx="247">
                  <c:v>158.24749999999997</c:v>
                </c:pt>
                <c:pt idx="248">
                  <c:v>158.28100000000001</c:v>
                </c:pt>
                <c:pt idx="249">
                  <c:v>157.899</c:v>
                </c:pt>
                <c:pt idx="250">
                  <c:v>157.38900000000001</c:v>
                </c:pt>
                <c:pt idx="251">
                  <c:v>156.40900000000002</c:v>
                </c:pt>
                <c:pt idx="252">
                  <c:v>155.20299999999997</c:v>
                </c:pt>
                <c:pt idx="253">
                  <c:v>154.41200000000001</c:v>
                </c:pt>
                <c:pt idx="254">
                  <c:v>153.89099999999999</c:v>
                </c:pt>
                <c:pt idx="255">
                  <c:v>153.42450000000002</c:v>
                </c:pt>
                <c:pt idx="256">
                  <c:v>153.0145</c:v>
                </c:pt>
                <c:pt idx="257">
                  <c:v>153.16449999999998</c:v>
                </c:pt>
                <c:pt idx="258">
                  <c:v>153.10600000000002</c:v>
                </c:pt>
                <c:pt idx="259">
                  <c:v>153.214</c:v>
                </c:pt>
                <c:pt idx="260">
                  <c:v>153.17500000000001</c:v>
                </c:pt>
                <c:pt idx="261">
                  <c:v>153.22499999999999</c:v>
                </c:pt>
                <c:pt idx="262">
                  <c:v>153.19499999999999</c:v>
                </c:pt>
                <c:pt idx="263">
                  <c:v>153.2355</c:v>
                </c:pt>
                <c:pt idx="264">
                  <c:v>153.20249999999999</c:v>
                </c:pt>
                <c:pt idx="265">
                  <c:v>153.23750000000001</c:v>
                </c:pt>
                <c:pt idx="266">
                  <c:v>153.22399999999999</c:v>
                </c:pt>
                <c:pt idx="267">
                  <c:v>153.23349999999999</c:v>
                </c:pt>
                <c:pt idx="268">
                  <c:v>153.22649999999999</c:v>
                </c:pt>
                <c:pt idx="269">
                  <c:v>153.25399999999999</c:v>
                </c:pt>
                <c:pt idx="270">
                  <c:v>153.23249999999999</c:v>
                </c:pt>
                <c:pt idx="271">
                  <c:v>153.26299999999998</c:v>
                </c:pt>
                <c:pt idx="272">
                  <c:v>153.35050000000001</c:v>
                </c:pt>
                <c:pt idx="273">
                  <c:v>154.28150000000002</c:v>
                </c:pt>
                <c:pt idx="274">
                  <c:v>154.92500000000001</c:v>
                </c:pt>
                <c:pt idx="275">
                  <c:v>155.61849999999998</c:v>
                </c:pt>
                <c:pt idx="276">
                  <c:v>156.86000000000001</c:v>
                </c:pt>
                <c:pt idx="277">
                  <c:v>157.99199999999999</c:v>
                </c:pt>
                <c:pt idx="278">
                  <c:v>158.959</c:v>
                </c:pt>
                <c:pt idx="279">
                  <c:v>159.827</c:v>
                </c:pt>
                <c:pt idx="280">
                  <c:v>161.76000000000002</c:v>
                </c:pt>
                <c:pt idx="281">
                  <c:v>163.5335</c:v>
                </c:pt>
                <c:pt idx="282">
                  <c:v>164.3725</c:v>
                </c:pt>
                <c:pt idx="283">
                  <c:v>164.59550000000002</c:v>
                </c:pt>
                <c:pt idx="284">
                  <c:v>164.49199999999999</c:v>
                </c:pt>
                <c:pt idx="285">
                  <c:v>164.42100000000002</c:v>
                </c:pt>
                <c:pt idx="286">
                  <c:v>164.55599999999998</c:v>
                </c:pt>
                <c:pt idx="287">
                  <c:v>164.4675</c:v>
                </c:pt>
                <c:pt idx="288">
                  <c:v>164.48099999999999</c:v>
                </c:pt>
                <c:pt idx="289">
                  <c:v>164.57</c:v>
                </c:pt>
                <c:pt idx="290">
                  <c:v>164.45949999999999</c:v>
                </c:pt>
                <c:pt idx="291">
                  <c:v>164.547</c:v>
                </c:pt>
                <c:pt idx="292">
                  <c:v>164.53699999999998</c:v>
                </c:pt>
                <c:pt idx="293">
                  <c:v>164.47800000000001</c:v>
                </c:pt>
                <c:pt idx="294">
                  <c:v>164.56550000000001</c:v>
                </c:pt>
                <c:pt idx="295">
                  <c:v>164.5685</c:v>
                </c:pt>
                <c:pt idx="296">
                  <c:v>163.8965</c:v>
                </c:pt>
                <c:pt idx="297">
                  <c:v>163.34399999999999</c:v>
                </c:pt>
                <c:pt idx="298">
                  <c:v>162.1105</c:v>
                </c:pt>
                <c:pt idx="299">
                  <c:v>160.97450000000003</c:v>
                </c:pt>
                <c:pt idx="300">
                  <c:v>160.41800000000001</c:v>
                </c:pt>
                <c:pt idx="301">
                  <c:v>160.03899999999999</c:v>
                </c:pt>
                <c:pt idx="302">
                  <c:v>159.55950000000001</c:v>
                </c:pt>
                <c:pt idx="303">
                  <c:v>159.3485</c:v>
                </c:pt>
                <c:pt idx="304">
                  <c:v>159.51249999999999</c:v>
                </c:pt>
                <c:pt idx="305">
                  <c:v>159.44</c:v>
                </c:pt>
                <c:pt idx="306">
                  <c:v>159.53499999999997</c:v>
                </c:pt>
                <c:pt idx="307">
                  <c:v>159.4965</c:v>
                </c:pt>
                <c:pt idx="308">
                  <c:v>159.5735</c:v>
                </c:pt>
                <c:pt idx="309">
                  <c:v>159.5095</c:v>
                </c:pt>
                <c:pt idx="310">
                  <c:v>159.5675</c:v>
                </c:pt>
                <c:pt idx="311">
                  <c:v>159.54400000000001</c:v>
                </c:pt>
                <c:pt idx="312">
                  <c:v>159.56300000000002</c:v>
                </c:pt>
                <c:pt idx="313">
                  <c:v>159.54600000000002</c:v>
                </c:pt>
                <c:pt idx="314">
                  <c:v>159.577</c:v>
                </c:pt>
                <c:pt idx="315">
                  <c:v>159.5575</c:v>
                </c:pt>
                <c:pt idx="316">
                  <c:v>159.572</c:v>
                </c:pt>
                <c:pt idx="317">
                  <c:v>159.56799999999998</c:v>
                </c:pt>
                <c:pt idx="318">
                  <c:v>159.60449999999997</c:v>
                </c:pt>
                <c:pt idx="319">
                  <c:v>159.94300000000001</c:v>
                </c:pt>
                <c:pt idx="320">
                  <c:v>160.72649999999999</c:v>
                </c:pt>
                <c:pt idx="321">
                  <c:v>161.68100000000001</c:v>
                </c:pt>
                <c:pt idx="322">
                  <c:v>162.5</c:v>
                </c:pt>
                <c:pt idx="323">
                  <c:v>163.53550000000001</c:v>
                </c:pt>
                <c:pt idx="324">
                  <c:v>164.79900000000001</c:v>
                </c:pt>
                <c:pt idx="325">
                  <c:v>165.952</c:v>
                </c:pt>
                <c:pt idx="326">
                  <c:v>167.32</c:v>
                </c:pt>
                <c:pt idx="327">
                  <c:v>168.93050000000002</c:v>
                </c:pt>
                <c:pt idx="328">
                  <c:v>170.04049999999998</c:v>
                </c:pt>
                <c:pt idx="329">
                  <c:v>170.33399999999997</c:v>
                </c:pt>
                <c:pt idx="330">
                  <c:v>170.30050000000003</c:v>
                </c:pt>
                <c:pt idx="331">
                  <c:v>170.3355</c:v>
                </c:pt>
                <c:pt idx="332">
                  <c:v>170.32300000000001</c:v>
                </c:pt>
                <c:pt idx="333">
                  <c:v>170.33449999999999</c:v>
                </c:pt>
                <c:pt idx="334">
                  <c:v>170.39100000000002</c:v>
                </c:pt>
                <c:pt idx="335">
                  <c:v>170.38249999999999</c:v>
                </c:pt>
                <c:pt idx="336">
                  <c:v>170.39350000000002</c:v>
                </c:pt>
                <c:pt idx="337">
                  <c:v>170.435</c:v>
                </c:pt>
                <c:pt idx="338">
                  <c:v>170.43199999999999</c:v>
                </c:pt>
                <c:pt idx="339">
                  <c:v>170.43700000000001</c:v>
                </c:pt>
                <c:pt idx="340">
                  <c:v>170.4665</c:v>
                </c:pt>
                <c:pt idx="341">
                  <c:v>170.4665</c:v>
                </c:pt>
                <c:pt idx="342">
                  <c:v>170.34800000000001</c:v>
                </c:pt>
                <c:pt idx="343">
                  <c:v>169.69450000000001</c:v>
                </c:pt>
                <c:pt idx="344">
                  <c:v>168.93750000000003</c:v>
                </c:pt>
                <c:pt idx="345">
                  <c:v>167.80600000000001</c:v>
                </c:pt>
                <c:pt idx="346">
                  <c:v>166.851</c:v>
                </c:pt>
                <c:pt idx="347">
                  <c:v>166.3125</c:v>
                </c:pt>
                <c:pt idx="348">
                  <c:v>165.827</c:v>
                </c:pt>
                <c:pt idx="349">
                  <c:v>165.42349999999999</c:v>
                </c:pt>
                <c:pt idx="350">
                  <c:v>165.4915</c:v>
                </c:pt>
                <c:pt idx="351">
                  <c:v>165.4795</c:v>
                </c:pt>
                <c:pt idx="352">
                  <c:v>165.52349999999998</c:v>
                </c:pt>
                <c:pt idx="353">
                  <c:v>165.53</c:v>
                </c:pt>
                <c:pt idx="354">
                  <c:v>165.5505</c:v>
                </c:pt>
                <c:pt idx="355">
                  <c:v>165.54249999999999</c:v>
                </c:pt>
                <c:pt idx="356">
                  <c:v>165.56699999999998</c:v>
                </c:pt>
                <c:pt idx="357">
                  <c:v>165.56399999999999</c:v>
                </c:pt>
                <c:pt idx="358">
                  <c:v>165.56949999999998</c:v>
                </c:pt>
                <c:pt idx="359">
                  <c:v>165.56949999999998</c:v>
                </c:pt>
                <c:pt idx="360">
                  <c:v>165.58600000000001</c:v>
                </c:pt>
                <c:pt idx="361">
                  <c:v>165.57250000000002</c:v>
                </c:pt>
                <c:pt idx="362">
                  <c:v>165.58199999999999</c:v>
                </c:pt>
                <c:pt idx="363">
                  <c:v>165.58500000000001</c:v>
                </c:pt>
                <c:pt idx="364">
                  <c:v>165.59</c:v>
                </c:pt>
                <c:pt idx="365">
                  <c:v>165.62799999999999</c:v>
                </c:pt>
                <c:pt idx="366">
                  <c:v>166.37299999999999</c:v>
                </c:pt>
                <c:pt idx="367">
                  <c:v>166.875</c:v>
                </c:pt>
                <c:pt idx="368">
                  <c:v>167.52850000000001</c:v>
                </c:pt>
                <c:pt idx="369">
                  <c:v>169.04949999999999</c:v>
                </c:pt>
                <c:pt idx="370">
                  <c:v>170.39349999999999</c:v>
                </c:pt>
                <c:pt idx="371">
                  <c:v>171.27950000000001</c:v>
                </c:pt>
                <c:pt idx="372">
                  <c:v>172.03799999999998</c:v>
                </c:pt>
                <c:pt idx="373">
                  <c:v>173.98799999999997</c:v>
                </c:pt>
                <c:pt idx="374">
                  <c:v>176.059</c:v>
                </c:pt>
                <c:pt idx="375">
                  <c:v>177.00199999999998</c:v>
                </c:pt>
                <c:pt idx="376">
                  <c:v>177.24250000000001</c:v>
                </c:pt>
                <c:pt idx="377">
                  <c:v>177.29</c:v>
                </c:pt>
                <c:pt idx="378">
                  <c:v>177.161</c:v>
                </c:pt>
                <c:pt idx="379">
                  <c:v>177.27300000000002</c:v>
                </c:pt>
                <c:pt idx="380">
                  <c:v>177.2345</c:v>
                </c:pt>
                <c:pt idx="381">
                  <c:v>177.19600000000003</c:v>
                </c:pt>
                <c:pt idx="382">
                  <c:v>177.27599999999998</c:v>
                </c:pt>
                <c:pt idx="383">
                  <c:v>177.20400000000001</c:v>
                </c:pt>
                <c:pt idx="384">
                  <c:v>177.226</c:v>
                </c:pt>
                <c:pt idx="385">
                  <c:v>177.23649999999998</c:v>
                </c:pt>
                <c:pt idx="386">
                  <c:v>177.20599999999999</c:v>
                </c:pt>
                <c:pt idx="387">
                  <c:v>177.24250000000001</c:v>
                </c:pt>
                <c:pt idx="388">
                  <c:v>177.23699999999997</c:v>
                </c:pt>
                <c:pt idx="389">
                  <c:v>176.70599999999999</c:v>
                </c:pt>
                <c:pt idx="390">
                  <c:v>176.17949999999999</c:v>
                </c:pt>
                <c:pt idx="391">
                  <c:v>174.91550000000001</c:v>
                </c:pt>
                <c:pt idx="392">
                  <c:v>173.79349999999999</c:v>
                </c:pt>
                <c:pt idx="393">
                  <c:v>173.13800000000001</c:v>
                </c:pt>
                <c:pt idx="394">
                  <c:v>172.65100000000001</c:v>
                </c:pt>
                <c:pt idx="395">
                  <c:v>172.16150000000002</c:v>
                </c:pt>
                <c:pt idx="396">
                  <c:v>171.90450000000001</c:v>
                </c:pt>
                <c:pt idx="397">
                  <c:v>172.03000000000003</c:v>
                </c:pt>
                <c:pt idx="398">
                  <c:v>171.97600000000003</c:v>
                </c:pt>
                <c:pt idx="399">
                  <c:v>172.07650000000001</c:v>
                </c:pt>
                <c:pt idx="400">
                  <c:v>172.03249999999997</c:v>
                </c:pt>
                <c:pt idx="401">
                  <c:v>172.09</c:v>
                </c:pt>
                <c:pt idx="402">
                  <c:v>172.06050000000002</c:v>
                </c:pt>
                <c:pt idx="403">
                  <c:v>172.10599999999999</c:v>
                </c:pt>
                <c:pt idx="404">
                  <c:v>172.072</c:v>
                </c:pt>
                <c:pt idx="405">
                  <c:v>172.1095</c:v>
                </c:pt>
                <c:pt idx="406">
                  <c:v>172.08950000000002</c:v>
                </c:pt>
                <c:pt idx="407">
                  <c:v>172.1095</c:v>
                </c:pt>
                <c:pt idx="408">
                  <c:v>172.09350000000001</c:v>
                </c:pt>
                <c:pt idx="409">
                  <c:v>172.11900000000003</c:v>
                </c:pt>
                <c:pt idx="410">
                  <c:v>172.10049999999998</c:v>
                </c:pt>
                <c:pt idx="411">
                  <c:v>172.11700000000002</c:v>
                </c:pt>
                <c:pt idx="412">
                  <c:v>172.32500000000002</c:v>
                </c:pt>
                <c:pt idx="413">
                  <c:v>173.17549999999997</c:v>
                </c:pt>
                <c:pt idx="414">
                  <c:v>174.01349999999999</c:v>
                </c:pt>
                <c:pt idx="415">
                  <c:v>174.82750000000001</c:v>
                </c:pt>
                <c:pt idx="416">
                  <c:v>175.9085</c:v>
                </c:pt>
                <c:pt idx="417">
                  <c:v>177.15150000000003</c:v>
                </c:pt>
                <c:pt idx="418">
                  <c:v>178.31700000000001</c:v>
                </c:pt>
                <c:pt idx="419">
                  <c:v>179.48</c:v>
                </c:pt>
                <c:pt idx="420">
                  <c:v>180.95849999999999</c:v>
                </c:pt>
                <c:pt idx="421">
                  <c:v>182.30599999999998</c:v>
                </c:pt>
                <c:pt idx="422">
                  <c:v>182.8125</c:v>
                </c:pt>
                <c:pt idx="423">
                  <c:v>182.83600000000001</c:v>
                </c:pt>
                <c:pt idx="424">
                  <c:v>182.85499999999999</c:v>
                </c:pt>
                <c:pt idx="425">
                  <c:v>182.8415</c:v>
                </c:pt>
                <c:pt idx="426">
                  <c:v>182.87799999999999</c:v>
                </c:pt>
                <c:pt idx="427">
                  <c:v>182.88800000000001</c:v>
                </c:pt>
                <c:pt idx="428">
                  <c:v>182.89349999999999</c:v>
                </c:pt>
                <c:pt idx="429">
                  <c:v>182.916</c:v>
                </c:pt>
                <c:pt idx="430">
                  <c:v>182.92049999999998</c:v>
                </c:pt>
                <c:pt idx="431">
                  <c:v>182.92550000000003</c:v>
                </c:pt>
                <c:pt idx="432">
                  <c:v>182.97299999999998</c:v>
                </c:pt>
                <c:pt idx="433">
                  <c:v>182.95099999999999</c:v>
                </c:pt>
                <c:pt idx="434">
                  <c:v>182.9555</c:v>
                </c:pt>
                <c:pt idx="435">
                  <c:v>183.03300000000002</c:v>
                </c:pt>
                <c:pt idx="436">
                  <c:v>182.34549999999999</c:v>
                </c:pt>
                <c:pt idx="437">
                  <c:v>181.6875</c:v>
                </c:pt>
                <c:pt idx="438">
                  <c:v>180.714</c:v>
                </c:pt>
                <c:pt idx="439">
                  <c:v>179.613</c:v>
                </c:pt>
                <c:pt idx="440">
                  <c:v>178.99900000000002</c:v>
                </c:pt>
                <c:pt idx="441">
                  <c:v>178.55450000000002</c:v>
                </c:pt>
                <c:pt idx="442">
                  <c:v>178.16399999999999</c:v>
                </c:pt>
                <c:pt idx="443">
                  <c:v>178.0505</c:v>
                </c:pt>
                <c:pt idx="444">
                  <c:v>178.14350000000002</c:v>
                </c:pt>
                <c:pt idx="445">
                  <c:v>178.11799999999999</c:v>
                </c:pt>
                <c:pt idx="446">
                  <c:v>178.1755</c:v>
                </c:pt>
                <c:pt idx="447">
                  <c:v>178.149</c:v>
                </c:pt>
                <c:pt idx="448">
                  <c:v>178.1995</c:v>
                </c:pt>
                <c:pt idx="449">
                  <c:v>178.17850000000001</c:v>
                </c:pt>
                <c:pt idx="450">
                  <c:v>178.20249999999999</c:v>
                </c:pt>
                <c:pt idx="451">
                  <c:v>178.18650000000002</c:v>
                </c:pt>
                <c:pt idx="452">
                  <c:v>178.22299999999998</c:v>
                </c:pt>
                <c:pt idx="453">
                  <c:v>178.19550000000001</c:v>
                </c:pt>
                <c:pt idx="454">
                  <c:v>178.22349999999997</c:v>
                </c:pt>
                <c:pt idx="455">
                  <c:v>178.20500000000001</c:v>
                </c:pt>
                <c:pt idx="456">
                  <c:v>178.22199999999998</c:v>
                </c:pt>
                <c:pt idx="457">
                  <c:v>178.215</c:v>
                </c:pt>
                <c:pt idx="458">
                  <c:v>178.2705</c:v>
                </c:pt>
                <c:pt idx="459">
                  <c:v>178.8015</c:v>
                </c:pt>
                <c:pt idx="460">
                  <c:v>179.37900000000002</c:v>
                </c:pt>
                <c:pt idx="461">
                  <c:v>180.2225</c:v>
                </c:pt>
                <c:pt idx="462">
                  <c:v>181.59300000000002</c:v>
                </c:pt>
                <c:pt idx="463">
                  <c:v>182.76400000000001</c:v>
                </c:pt>
                <c:pt idx="464">
                  <c:v>183.72399999999999</c:v>
                </c:pt>
                <c:pt idx="465">
                  <c:v>184.4785</c:v>
                </c:pt>
                <c:pt idx="466">
                  <c:v>185.976</c:v>
                </c:pt>
                <c:pt idx="467">
                  <c:v>187.76999999999998</c:v>
                </c:pt>
                <c:pt idx="468">
                  <c:v>188.63900000000001</c:v>
                </c:pt>
                <c:pt idx="469">
                  <c:v>188.947</c:v>
                </c:pt>
                <c:pt idx="470">
                  <c:v>189.08500000000001</c:v>
                </c:pt>
                <c:pt idx="471">
                  <c:v>188.99550000000002</c:v>
                </c:pt>
                <c:pt idx="472">
                  <c:v>189.04399999999998</c:v>
                </c:pt>
                <c:pt idx="473">
                  <c:v>189.13150000000002</c:v>
                </c:pt>
                <c:pt idx="474">
                  <c:v>189.05149999999998</c:v>
                </c:pt>
                <c:pt idx="475">
                  <c:v>189.13550000000001</c:v>
                </c:pt>
                <c:pt idx="476">
                  <c:v>189.13150000000002</c:v>
                </c:pt>
                <c:pt idx="477">
                  <c:v>189.12299999999999</c:v>
                </c:pt>
                <c:pt idx="478">
                  <c:v>189.173</c:v>
                </c:pt>
                <c:pt idx="479">
                  <c:v>189.143</c:v>
                </c:pt>
                <c:pt idx="480">
                  <c:v>189.16250000000002</c:v>
                </c:pt>
                <c:pt idx="481">
                  <c:v>189.21699999999998</c:v>
                </c:pt>
                <c:pt idx="482">
                  <c:v>188.90099999999998</c:v>
                </c:pt>
                <c:pt idx="483">
                  <c:v>188.15599999999998</c:v>
                </c:pt>
                <c:pt idx="484">
                  <c:v>187.37950000000001</c:v>
                </c:pt>
                <c:pt idx="485">
                  <c:v>186.23349999999999</c:v>
                </c:pt>
                <c:pt idx="486">
                  <c:v>185.47599999999997</c:v>
                </c:pt>
                <c:pt idx="487">
                  <c:v>184.923</c:v>
                </c:pt>
                <c:pt idx="488">
                  <c:v>184.53300000000002</c:v>
                </c:pt>
                <c:pt idx="489">
                  <c:v>184.11349999999999</c:v>
                </c:pt>
                <c:pt idx="490">
                  <c:v>184.221</c:v>
                </c:pt>
                <c:pt idx="491">
                  <c:v>184.1875</c:v>
                </c:pt>
                <c:pt idx="492">
                  <c:v>184.2895</c:v>
                </c:pt>
                <c:pt idx="493">
                  <c:v>184.2775</c:v>
                </c:pt>
                <c:pt idx="494">
                  <c:v>184.30950000000001</c:v>
                </c:pt>
                <c:pt idx="495">
                  <c:v>184.29949999999999</c:v>
                </c:pt>
                <c:pt idx="496">
                  <c:v>184.3175</c:v>
                </c:pt>
                <c:pt idx="497">
                  <c:v>184.33699999999999</c:v>
                </c:pt>
                <c:pt idx="498">
                  <c:v>184.333</c:v>
                </c:pt>
                <c:pt idx="499">
                  <c:v>184.31950000000001</c:v>
                </c:pt>
                <c:pt idx="500">
                  <c:v>184.3365</c:v>
                </c:pt>
                <c:pt idx="501">
                  <c:v>184.32899999999998</c:v>
                </c:pt>
                <c:pt idx="502">
                  <c:v>184.3415</c:v>
                </c:pt>
                <c:pt idx="503">
                  <c:v>184.33149999999998</c:v>
                </c:pt>
                <c:pt idx="504">
                  <c:v>184.36949999999999</c:v>
                </c:pt>
                <c:pt idx="505">
                  <c:v>184.416</c:v>
                </c:pt>
                <c:pt idx="506">
                  <c:v>185.28700000000001</c:v>
                </c:pt>
                <c:pt idx="507">
                  <c:v>185.98750000000001</c:v>
                </c:pt>
                <c:pt idx="508">
                  <c:v>186.80099999999999</c:v>
                </c:pt>
                <c:pt idx="509">
                  <c:v>188.05250000000001</c:v>
                </c:pt>
                <c:pt idx="510">
                  <c:v>189.23099999999999</c:v>
                </c:pt>
                <c:pt idx="511">
                  <c:v>190.262</c:v>
                </c:pt>
                <c:pt idx="512">
                  <c:v>191.12</c:v>
                </c:pt>
                <c:pt idx="513">
                  <c:v>192.9325</c:v>
                </c:pt>
                <c:pt idx="514">
                  <c:v>194.50049999999999</c:v>
                </c:pt>
                <c:pt idx="515">
                  <c:v>195.13</c:v>
                </c:pt>
                <c:pt idx="516">
                  <c:v>195.35900000000001</c:v>
                </c:pt>
                <c:pt idx="517">
                  <c:v>195.41350000000003</c:v>
                </c:pt>
                <c:pt idx="518">
                  <c:v>195.27149999999997</c:v>
                </c:pt>
                <c:pt idx="519">
                  <c:v>195.42</c:v>
                </c:pt>
                <c:pt idx="520">
                  <c:v>195.41249999999999</c:v>
                </c:pt>
                <c:pt idx="521">
                  <c:v>195.38200000000001</c:v>
                </c:pt>
                <c:pt idx="522">
                  <c:v>195.47049999999999</c:v>
                </c:pt>
                <c:pt idx="523">
                  <c:v>195.41749999999999</c:v>
                </c:pt>
                <c:pt idx="524">
                  <c:v>195.46550000000002</c:v>
                </c:pt>
                <c:pt idx="525">
                  <c:v>195.47549999999998</c:v>
                </c:pt>
                <c:pt idx="526">
                  <c:v>195.43</c:v>
                </c:pt>
                <c:pt idx="527">
                  <c:v>195.49949999999998</c:v>
                </c:pt>
                <c:pt idx="528">
                  <c:v>195.5325</c:v>
                </c:pt>
                <c:pt idx="529">
                  <c:v>194.87900000000002</c:v>
                </c:pt>
                <c:pt idx="530">
                  <c:v>194.37899999999999</c:v>
                </c:pt>
                <c:pt idx="531">
                  <c:v>193.346</c:v>
                </c:pt>
                <c:pt idx="532">
                  <c:v>192.1635</c:v>
                </c:pt>
                <c:pt idx="533">
                  <c:v>191.42449999999999</c:v>
                </c:pt>
                <c:pt idx="534">
                  <c:v>190.95150000000001</c:v>
                </c:pt>
                <c:pt idx="535">
                  <c:v>190.69</c:v>
                </c:pt>
                <c:pt idx="536">
                  <c:v>190.46200000000002</c:v>
                </c:pt>
                <c:pt idx="537">
                  <c:v>190.62849999999997</c:v>
                </c:pt>
                <c:pt idx="538">
                  <c:v>190.5385</c:v>
                </c:pt>
                <c:pt idx="539">
                  <c:v>190.64199999999997</c:v>
                </c:pt>
                <c:pt idx="540">
                  <c:v>190.58</c:v>
                </c:pt>
                <c:pt idx="541">
                  <c:v>190.66300000000001</c:v>
                </c:pt>
                <c:pt idx="542">
                  <c:v>190.61199999999999</c:v>
                </c:pt>
                <c:pt idx="543">
                  <c:v>190.66499999999999</c:v>
                </c:pt>
                <c:pt idx="544">
                  <c:v>190.62200000000001</c:v>
                </c:pt>
                <c:pt idx="545">
                  <c:v>190.67000000000002</c:v>
                </c:pt>
                <c:pt idx="546">
                  <c:v>190.63950000000003</c:v>
                </c:pt>
                <c:pt idx="547">
                  <c:v>190.6755</c:v>
                </c:pt>
                <c:pt idx="548">
                  <c:v>190.64399999999998</c:v>
                </c:pt>
                <c:pt idx="549">
                  <c:v>190.67699999999999</c:v>
                </c:pt>
                <c:pt idx="550">
                  <c:v>190.65600000000001</c:v>
                </c:pt>
                <c:pt idx="551">
                  <c:v>190.68699999999998</c:v>
                </c:pt>
                <c:pt idx="552">
                  <c:v>190.9545</c:v>
                </c:pt>
                <c:pt idx="553">
                  <c:v>191.7</c:v>
                </c:pt>
                <c:pt idx="554">
                  <c:v>192.62600000000003</c:v>
                </c:pt>
                <c:pt idx="555">
                  <c:v>193.69150000000002</c:v>
                </c:pt>
                <c:pt idx="556">
                  <c:v>194.68350000000001</c:v>
                </c:pt>
                <c:pt idx="557">
                  <c:v>195.74700000000001</c:v>
                </c:pt>
                <c:pt idx="558">
                  <c:v>196.87550000000002</c:v>
                </c:pt>
                <c:pt idx="559">
                  <c:v>198.25049999999999</c:v>
                </c:pt>
                <c:pt idx="560">
                  <c:v>199.98949999999999</c:v>
                </c:pt>
                <c:pt idx="561">
                  <c:v>201.10849999999999</c:v>
                </c:pt>
                <c:pt idx="562">
                  <c:v>201.45200000000003</c:v>
                </c:pt>
                <c:pt idx="563">
                  <c:v>201.53100000000001</c:v>
                </c:pt>
                <c:pt idx="564">
                  <c:v>201.41149999999999</c:v>
                </c:pt>
                <c:pt idx="565">
                  <c:v>201.51849999999999</c:v>
                </c:pt>
                <c:pt idx="566">
                  <c:v>201.57900000000001</c:v>
                </c:pt>
                <c:pt idx="567">
                  <c:v>201.52249999999998</c:v>
                </c:pt>
                <c:pt idx="568">
                  <c:v>201.61200000000002</c:v>
                </c:pt>
                <c:pt idx="569">
                  <c:v>201.61150000000001</c:v>
                </c:pt>
                <c:pt idx="570">
                  <c:v>201.608</c:v>
                </c:pt>
                <c:pt idx="571">
                  <c:v>201.68999999999997</c:v>
                </c:pt>
                <c:pt idx="572">
                  <c:v>201.642</c:v>
                </c:pt>
                <c:pt idx="573">
                  <c:v>201.69799999999998</c:v>
                </c:pt>
                <c:pt idx="574">
                  <c:v>201.71549999999999</c:v>
                </c:pt>
                <c:pt idx="575">
                  <c:v>201.57900000000001</c:v>
                </c:pt>
                <c:pt idx="576">
                  <c:v>200.90299999999999</c:v>
                </c:pt>
                <c:pt idx="577">
                  <c:v>200.14599999999999</c:v>
                </c:pt>
                <c:pt idx="578">
                  <c:v>199.02150000000003</c:v>
                </c:pt>
                <c:pt idx="579">
                  <c:v>198.1225</c:v>
                </c:pt>
                <c:pt idx="580">
                  <c:v>197.5505</c:v>
                </c:pt>
                <c:pt idx="581">
                  <c:v>197.18000000000004</c:v>
                </c:pt>
                <c:pt idx="582">
                  <c:v>196.71199999999999</c:v>
                </c:pt>
                <c:pt idx="583">
                  <c:v>196.75199999999998</c:v>
                </c:pt>
                <c:pt idx="584">
                  <c:v>196.77250000000001</c:v>
                </c:pt>
                <c:pt idx="585">
                  <c:v>196.80500000000001</c:v>
                </c:pt>
                <c:pt idx="586">
                  <c:v>196.82400000000001</c:v>
                </c:pt>
                <c:pt idx="587">
                  <c:v>196.83</c:v>
                </c:pt>
                <c:pt idx="588">
                  <c:v>196.839</c:v>
                </c:pt>
                <c:pt idx="589">
                  <c:v>196.84899999999999</c:v>
                </c:pt>
                <c:pt idx="590">
                  <c:v>196.85249999999999</c:v>
                </c:pt>
                <c:pt idx="591">
                  <c:v>196.857</c:v>
                </c:pt>
                <c:pt idx="592">
                  <c:v>196.85849999999999</c:v>
                </c:pt>
                <c:pt idx="593">
                  <c:v>196.8605</c:v>
                </c:pt>
                <c:pt idx="594">
                  <c:v>196.86599999999999</c:v>
                </c:pt>
                <c:pt idx="595">
                  <c:v>196.86999999999998</c:v>
                </c:pt>
                <c:pt idx="596">
                  <c:v>196.87199999999999</c:v>
                </c:pt>
                <c:pt idx="597">
                  <c:v>196.874</c:v>
                </c:pt>
                <c:pt idx="598">
                  <c:v>196.89499999999998</c:v>
                </c:pt>
                <c:pt idx="599">
                  <c:v>197.57400000000001</c:v>
                </c:pt>
                <c:pt idx="600">
                  <c:v>198.25899999999999</c:v>
                </c:pt>
                <c:pt idx="601">
                  <c:v>199.24700000000001</c:v>
                </c:pt>
                <c:pt idx="602">
                  <c:v>200.53049999999999</c:v>
                </c:pt>
                <c:pt idx="603">
                  <c:v>201.50049999999999</c:v>
                </c:pt>
                <c:pt idx="604">
                  <c:v>202.33349999999999</c:v>
                </c:pt>
                <c:pt idx="605">
                  <c:v>203.36599999999999</c:v>
                </c:pt>
                <c:pt idx="606">
                  <c:v>205.31100000000001</c:v>
                </c:pt>
                <c:pt idx="607">
                  <c:v>206.88849999999999</c:v>
                </c:pt>
                <c:pt idx="608">
                  <c:v>207.48050000000001</c:v>
                </c:pt>
                <c:pt idx="609">
                  <c:v>207.74599999999998</c:v>
                </c:pt>
                <c:pt idx="610">
                  <c:v>207.83099999999999</c:v>
                </c:pt>
                <c:pt idx="611">
                  <c:v>207.64949999999999</c:v>
                </c:pt>
                <c:pt idx="612">
                  <c:v>207.83199999999999</c:v>
                </c:pt>
                <c:pt idx="613">
                  <c:v>207.86900000000003</c:v>
                </c:pt>
                <c:pt idx="614">
                  <c:v>207.78149999999999</c:v>
                </c:pt>
                <c:pt idx="615">
                  <c:v>207.92749999999998</c:v>
                </c:pt>
                <c:pt idx="616">
                  <c:v>207.8665</c:v>
                </c:pt>
                <c:pt idx="617">
                  <c:v>207.86349999999999</c:v>
                </c:pt>
                <c:pt idx="618">
                  <c:v>207.9425</c:v>
                </c:pt>
                <c:pt idx="619">
                  <c:v>207.88800000000001</c:v>
                </c:pt>
                <c:pt idx="620">
                  <c:v>207.9375</c:v>
                </c:pt>
                <c:pt idx="621">
                  <c:v>207.97899999999998</c:v>
                </c:pt>
                <c:pt idx="622">
                  <c:v>207.45849999999999</c:v>
                </c:pt>
                <c:pt idx="623">
                  <c:v>206.999</c:v>
                </c:pt>
                <c:pt idx="624">
                  <c:v>205.94450000000001</c:v>
                </c:pt>
                <c:pt idx="625">
                  <c:v>204.88149999999999</c:v>
                </c:pt>
                <c:pt idx="626">
                  <c:v>204.0335</c:v>
                </c:pt>
                <c:pt idx="627">
                  <c:v>203.476</c:v>
                </c:pt>
                <c:pt idx="628">
                  <c:v>203.19300000000001</c:v>
                </c:pt>
                <c:pt idx="629">
                  <c:v>202.90350000000001</c:v>
                </c:pt>
                <c:pt idx="630">
                  <c:v>203.07749999999999</c:v>
                </c:pt>
                <c:pt idx="631">
                  <c:v>203.00200000000001</c:v>
                </c:pt>
                <c:pt idx="632">
                  <c:v>203.11350000000002</c:v>
                </c:pt>
                <c:pt idx="633">
                  <c:v>203.0455</c:v>
                </c:pt>
                <c:pt idx="634">
                  <c:v>203.12550000000002</c:v>
                </c:pt>
                <c:pt idx="635">
                  <c:v>203.07649999999998</c:v>
                </c:pt>
                <c:pt idx="636">
                  <c:v>203.13300000000001</c:v>
                </c:pt>
                <c:pt idx="637">
                  <c:v>203.09100000000001</c:v>
                </c:pt>
                <c:pt idx="638">
                  <c:v>203.137</c:v>
                </c:pt>
                <c:pt idx="639">
                  <c:v>203.1035</c:v>
                </c:pt>
                <c:pt idx="640">
                  <c:v>203.13900000000001</c:v>
                </c:pt>
                <c:pt idx="641">
                  <c:v>203.11200000000002</c:v>
                </c:pt>
                <c:pt idx="642">
                  <c:v>203.14</c:v>
                </c:pt>
                <c:pt idx="643">
                  <c:v>203.1215</c:v>
                </c:pt>
                <c:pt idx="644">
                  <c:v>203.14350000000002</c:v>
                </c:pt>
                <c:pt idx="645">
                  <c:v>203.2825</c:v>
                </c:pt>
                <c:pt idx="646">
                  <c:v>204.09100000000001</c:v>
                </c:pt>
                <c:pt idx="647">
                  <c:v>204.929</c:v>
                </c:pt>
                <c:pt idx="648">
                  <c:v>205.75750000000002</c:v>
                </c:pt>
                <c:pt idx="649">
                  <c:v>206.93250000000003</c:v>
                </c:pt>
                <c:pt idx="650">
                  <c:v>208.15299999999999</c:v>
                </c:pt>
                <c:pt idx="651">
                  <c:v>209.196</c:v>
                </c:pt>
                <c:pt idx="652">
                  <c:v>210.22399999999999</c:v>
                </c:pt>
                <c:pt idx="653">
                  <c:v>211.67449999999999</c:v>
                </c:pt>
                <c:pt idx="654">
                  <c:v>213.00049999999999</c:v>
                </c:pt>
                <c:pt idx="655">
                  <c:v>213.5925</c:v>
                </c:pt>
                <c:pt idx="656">
                  <c:v>213.74100000000001</c:v>
                </c:pt>
                <c:pt idx="657">
                  <c:v>213.685</c:v>
                </c:pt>
                <c:pt idx="658">
                  <c:v>213.67799999999997</c:v>
                </c:pt>
                <c:pt idx="659">
                  <c:v>213.786</c:v>
                </c:pt>
                <c:pt idx="660">
                  <c:v>213.73599999999999</c:v>
                </c:pt>
                <c:pt idx="661">
                  <c:v>213.76899999999998</c:v>
                </c:pt>
                <c:pt idx="662">
                  <c:v>213.81800000000001</c:v>
                </c:pt>
                <c:pt idx="663">
                  <c:v>213.78700000000001</c:v>
                </c:pt>
                <c:pt idx="664">
                  <c:v>213.83049999999997</c:v>
                </c:pt>
                <c:pt idx="665">
                  <c:v>213.84100000000001</c:v>
                </c:pt>
                <c:pt idx="666">
                  <c:v>213.83599999999998</c:v>
                </c:pt>
                <c:pt idx="667">
                  <c:v>213.8655</c:v>
                </c:pt>
                <c:pt idx="668">
                  <c:v>213.90449999999998</c:v>
                </c:pt>
                <c:pt idx="669">
                  <c:v>213.21899999999999</c:v>
                </c:pt>
                <c:pt idx="670">
                  <c:v>212.53349999999998</c:v>
                </c:pt>
                <c:pt idx="671">
                  <c:v>211.48099999999999</c:v>
                </c:pt>
                <c:pt idx="672">
                  <c:v>210.62350000000001</c:v>
                </c:pt>
                <c:pt idx="673">
                  <c:v>209.95400000000001</c:v>
                </c:pt>
                <c:pt idx="674">
                  <c:v>209.47050000000002</c:v>
                </c:pt>
                <c:pt idx="675">
                  <c:v>208.99200000000002</c:v>
                </c:pt>
                <c:pt idx="676">
                  <c:v>208.93349999999998</c:v>
                </c:pt>
                <c:pt idx="677">
                  <c:v>209.01249999999999</c:v>
                </c:pt>
                <c:pt idx="678">
                  <c:v>208.99</c:v>
                </c:pt>
                <c:pt idx="679">
                  <c:v>209.04899999999998</c:v>
                </c:pt>
                <c:pt idx="680">
                  <c:v>209.01849999999999</c:v>
                </c:pt>
                <c:pt idx="681">
                  <c:v>209.06599999999997</c:v>
                </c:pt>
                <c:pt idx="682">
                  <c:v>209.04249999999999</c:v>
                </c:pt>
                <c:pt idx="683">
                  <c:v>209.07300000000001</c:v>
                </c:pt>
                <c:pt idx="684">
                  <c:v>209.05099999999999</c:v>
                </c:pt>
                <c:pt idx="685">
                  <c:v>209.08100000000002</c:v>
                </c:pt>
                <c:pt idx="686">
                  <c:v>209.0635</c:v>
                </c:pt>
                <c:pt idx="687">
                  <c:v>209.0795</c:v>
                </c:pt>
                <c:pt idx="688">
                  <c:v>209.07300000000001</c:v>
                </c:pt>
                <c:pt idx="689">
                  <c:v>209.08450000000002</c:v>
                </c:pt>
                <c:pt idx="690">
                  <c:v>209.08150000000001</c:v>
                </c:pt>
                <c:pt idx="691">
                  <c:v>209.11</c:v>
                </c:pt>
                <c:pt idx="692">
                  <c:v>209.59950000000001</c:v>
                </c:pt>
                <c:pt idx="693">
                  <c:v>210.29199999999997</c:v>
                </c:pt>
                <c:pt idx="694">
                  <c:v>211.3355</c:v>
                </c:pt>
                <c:pt idx="695">
                  <c:v>212.405</c:v>
                </c:pt>
                <c:pt idx="696">
                  <c:v>213.459</c:v>
                </c:pt>
                <c:pt idx="697">
                  <c:v>214.5</c:v>
                </c:pt>
                <c:pt idx="698">
                  <c:v>215.55099999999999</c:v>
                </c:pt>
                <c:pt idx="699">
                  <c:v>216.994</c:v>
                </c:pt>
                <c:pt idx="700">
                  <c:v>218.607</c:v>
                </c:pt>
                <c:pt idx="701">
                  <c:v>219.5145</c:v>
                </c:pt>
                <c:pt idx="702">
                  <c:v>219.82299999999998</c:v>
                </c:pt>
                <c:pt idx="703">
                  <c:v>219.91300000000001</c:v>
                </c:pt>
                <c:pt idx="704">
                  <c:v>219.82050000000001</c:v>
                </c:pt>
                <c:pt idx="705">
                  <c:v>219.93849999999998</c:v>
                </c:pt>
                <c:pt idx="706">
                  <c:v>220.00649999999999</c:v>
                </c:pt>
                <c:pt idx="707">
                  <c:v>219.94449999999998</c:v>
                </c:pt>
                <c:pt idx="708">
                  <c:v>220.053</c:v>
                </c:pt>
                <c:pt idx="709">
                  <c:v>220.04299999999998</c:v>
                </c:pt>
                <c:pt idx="710">
                  <c:v>220.04000000000002</c:v>
                </c:pt>
                <c:pt idx="711">
                  <c:v>220.10550000000001</c:v>
                </c:pt>
                <c:pt idx="712">
                  <c:v>220.07599999999999</c:v>
                </c:pt>
                <c:pt idx="713">
                  <c:v>220.10050000000001</c:v>
                </c:pt>
                <c:pt idx="714">
                  <c:v>220.16049999999998</c:v>
                </c:pt>
                <c:pt idx="715">
                  <c:v>219.90350000000001</c:v>
                </c:pt>
                <c:pt idx="716">
                  <c:v>219.30100000000002</c:v>
                </c:pt>
                <c:pt idx="717">
                  <c:v>218.41749999999999</c:v>
                </c:pt>
                <c:pt idx="718">
                  <c:v>217.32900000000001</c:v>
                </c:pt>
                <c:pt idx="719">
                  <c:v>216.39150000000001</c:v>
                </c:pt>
                <c:pt idx="720">
                  <c:v>215.71849999999998</c:v>
                </c:pt>
                <c:pt idx="721">
                  <c:v>215.411</c:v>
                </c:pt>
                <c:pt idx="722">
                  <c:v>215.07199999999997</c:v>
                </c:pt>
                <c:pt idx="723">
                  <c:v>215.1765</c:v>
                </c:pt>
                <c:pt idx="724">
                  <c:v>215.13749999999999</c:v>
                </c:pt>
                <c:pt idx="725">
                  <c:v>215.2225</c:v>
                </c:pt>
                <c:pt idx="726">
                  <c:v>215.18499999999997</c:v>
                </c:pt>
                <c:pt idx="727">
                  <c:v>215.23500000000001</c:v>
                </c:pt>
                <c:pt idx="728">
                  <c:v>215.2055</c:v>
                </c:pt>
                <c:pt idx="729">
                  <c:v>215.24599999999998</c:v>
                </c:pt>
                <c:pt idx="730">
                  <c:v>215.22449999999998</c:v>
                </c:pt>
                <c:pt idx="731">
                  <c:v>215.2465</c:v>
                </c:pt>
                <c:pt idx="732">
                  <c:v>215.23099999999999</c:v>
                </c:pt>
                <c:pt idx="733">
                  <c:v>215.25050000000002</c:v>
                </c:pt>
                <c:pt idx="734">
                  <c:v>215.2465</c:v>
                </c:pt>
                <c:pt idx="735">
                  <c:v>215.25549999999998</c:v>
                </c:pt>
                <c:pt idx="736">
                  <c:v>215.24500000000003</c:v>
                </c:pt>
                <c:pt idx="737">
                  <c:v>215.26600000000002</c:v>
                </c:pt>
                <c:pt idx="738">
                  <c:v>215.27550000000002</c:v>
                </c:pt>
                <c:pt idx="739">
                  <c:v>216.01650000000001</c:v>
                </c:pt>
                <c:pt idx="740">
                  <c:v>216.85949999999997</c:v>
                </c:pt>
                <c:pt idx="741">
                  <c:v>217.72800000000001</c:v>
                </c:pt>
                <c:pt idx="742">
                  <c:v>219.00700000000001</c:v>
                </c:pt>
                <c:pt idx="743">
                  <c:v>220.137</c:v>
                </c:pt>
                <c:pt idx="744">
                  <c:v>221.14650000000003</c:v>
                </c:pt>
                <c:pt idx="745">
                  <c:v>221.97899999999998</c:v>
                </c:pt>
                <c:pt idx="746">
                  <c:v>223.69300000000001</c:v>
                </c:pt>
                <c:pt idx="747">
                  <c:v>225.173</c:v>
                </c:pt>
                <c:pt idx="748">
                  <c:v>225.76</c:v>
                </c:pt>
                <c:pt idx="749">
                  <c:v>226.0035</c:v>
                </c:pt>
                <c:pt idx="750">
                  <c:v>226.06949999999998</c:v>
                </c:pt>
                <c:pt idx="751">
                  <c:v>225.95599999999999</c:v>
                </c:pt>
                <c:pt idx="752">
                  <c:v>226.09449999999998</c:v>
                </c:pt>
                <c:pt idx="753">
                  <c:v>226.113</c:v>
                </c:pt>
                <c:pt idx="754">
                  <c:v>226.06799999999998</c:v>
                </c:pt>
                <c:pt idx="755">
                  <c:v>226.16649999999998</c:v>
                </c:pt>
                <c:pt idx="756">
                  <c:v>226.12799999999999</c:v>
                </c:pt>
                <c:pt idx="757">
                  <c:v>226.1465</c:v>
                </c:pt>
                <c:pt idx="758">
                  <c:v>226.19250000000002</c:v>
                </c:pt>
                <c:pt idx="759">
                  <c:v>226.15649999999999</c:v>
                </c:pt>
                <c:pt idx="760">
                  <c:v>226.19250000000002</c:v>
                </c:pt>
                <c:pt idx="761">
                  <c:v>226.19050000000001</c:v>
                </c:pt>
                <c:pt idx="762">
                  <c:v>225.696</c:v>
                </c:pt>
                <c:pt idx="763">
                  <c:v>225.08</c:v>
                </c:pt>
                <c:pt idx="764">
                  <c:v>223.95349999999999</c:v>
                </c:pt>
                <c:pt idx="765">
                  <c:v>223.02849999999998</c:v>
                </c:pt>
                <c:pt idx="766">
                  <c:v>222.1765</c:v>
                </c:pt>
                <c:pt idx="767">
                  <c:v>221.661</c:v>
                </c:pt>
                <c:pt idx="768">
                  <c:v>221.28900000000002</c:v>
                </c:pt>
                <c:pt idx="769">
                  <c:v>221.0975</c:v>
                </c:pt>
                <c:pt idx="770">
                  <c:v>221.2345</c:v>
                </c:pt>
                <c:pt idx="771">
                  <c:v>221.16800000000001</c:v>
                </c:pt>
                <c:pt idx="772">
                  <c:v>221.262</c:v>
                </c:pt>
                <c:pt idx="773">
                  <c:v>221.21449999999999</c:v>
                </c:pt>
                <c:pt idx="774">
                  <c:v>221.279</c:v>
                </c:pt>
                <c:pt idx="775">
                  <c:v>221.238</c:v>
                </c:pt>
                <c:pt idx="776">
                  <c:v>221.28549999999998</c:v>
                </c:pt>
                <c:pt idx="777">
                  <c:v>221.2525</c:v>
                </c:pt>
                <c:pt idx="778">
                  <c:v>221.2895</c:v>
                </c:pt>
                <c:pt idx="779">
                  <c:v>221.26650000000001</c:v>
                </c:pt>
                <c:pt idx="780">
                  <c:v>221.29300000000001</c:v>
                </c:pt>
                <c:pt idx="781">
                  <c:v>221.27449999999999</c:v>
                </c:pt>
                <c:pt idx="782">
                  <c:v>221.298</c:v>
                </c:pt>
                <c:pt idx="783">
                  <c:v>221.27700000000002</c:v>
                </c:pt>
                <c:pt idx="784">
                  <c:v>221.303</c:v>
                </c:pt>
                <c:pt idx="785">
                  <c:v>221.54050000000001</c:v>
                </c:pt>
                <c:pt idx="786">
                  <c:v>222.4855</c:v>
                </c:pt>
                <c:pt idx="787">
                  <c:v>223.34100000000001</c:v>
                </c:pt>
                <c:pt idx="788">
                  <c:v>224.2585</c:v>
                </c:pt>
                <c:pt idx="789">
                  <c:v>225.44450000000001</c:v>
                </c:pt>
                <c:pt idx="790">
                  <c:v>226.61799999999999</c:v>
                </c:pt>
                <c:pt idx="791">
                  <c:v>227.52100000000002</c:v>
                </c:pt>
                <c:pt idx="792">
                  <c:v>228.578</c:v>
                </c:pt>
                <c:pt idx="793">
                  <c:v>230.1825</c:v>
                </c:pt>
                <c:pt idx="794">
                  <c:v>231.45749999999998</c:v>
                </c:pt>
                <c:pt idx="795">
                  <c:v>231.86799999999999</c:v>
                </c:pt>
                <c:pt idx="796">
                  <c:v>231.99549999999999</c:v>
                </c:pt>
                <c:pt idx="797">
                  <c:v>232.02349999999998</c:v>
                </c:pt>
                <c:pt idx="798">
                  <c:v>231.96850000000003</c:v>
                </c:pt>
                <c:pt idx="799">
                  <c:v>232.0915</c:v>
                </c:pt>
                <c:pt idx="800">
                  <c:v>232.08250000000001</c:v>
                </c:pt>
                <c:pt idx="801">
                  <c:v>232.08349999999999</c:v>
                </c:pt>
                <c:pt idx="802">
                  <c:v>232.1455</c:v>
                </c:pt>
                <c:pt idx="803">
                  <c:v>232.14849999999998</c:v>
                </c:pt>
                <c:pt idx="804">
                  <c:v>232.166</c:v>
                </c:pt>
                <c:pt idx="805">
                  <c:v>232.209</c:v>
                </c:pt>
                <c:pt idx="806">
                  <c:v>232.1935</c:v>
                </c:pt>
                <c:pt idx="807">
                  <c:v>232.21199999999999</c:v>
                </c:pt>
                <c:pt idx="808">
                  <c:v>232.22199999999998</c:v>
                </c:pt>
                <c:pt idx="809">
                  <c:v>231.52950000000001</c:v>
                </c:pt>
                <c:pt idx="810">
                  <c:v>230.77249999999998</c:v>
                </c:pt>
                <c:pt idx="811">
                  <c:v>229.69749999999999</c:v>
                </c:pt>
                <c:pt idx="812">
                  <c:v>228.7595</c:v>
                </c:pt>
                <c:pt idx="813">
                  <c:v>227.99599999999998</c:v>
                </c:pt>
                <c:pt idx="814">
                  <c:v>227.59800000000001</c:v>
                </c:pt>
                <c:pt idx="815">
                  <c:v>227.31</c:v>
                </c:pt>
                <c:pt idx="816">
                  <c:v>227.28899999999999</c:v>
                </c:pt>
                <c:pt idx="817">
                  <c:v>227.32400000000001</c:v>
                </c:pt>
                <c:pt idx="818">
                  <c:v>227.34550000000002</c:v>
                </c:pt>
                <c:pt idx="819">
                  <c:v>227.36499999999998</c:v>
                </c:pt>
                <c:pt idx="820">
                  <c:v>227.35850000000002</c:v>
                </c:pt>
                <c:pt idx="821">
                  <c:v>227.38400000000001</c:v>
                </c:pt>
                <c:pt idx="822">
                  <c:v>227.38150000000002</c:v>
                </c:pt>
                <c:pt idx="823">
                  <c:v>227.39599999999999</c:v>
                </c:pt>
                <c:pt idx="824">
                  <c:v>227.39100000000002</c:v>
                </c:pt>
                <c:pt idx="825">
                  <c:v>227.398</c:v>
                </c:pt>
                <c:pt idx="826">
                  <c:v>227.393</c:v>
                </c:pt>
                <c:pt idx="827">
                  <c:v>227.39500000000001</c:v>
                </c:pt>
                <c:pt idx="828">
                  <c:v>227.40700000000001</c:v>
                </c:pt>
                <c:pt idx="829">
                  <c:v>227.40949999999998</c:v>
                </c:pt>
                <c:pt idx="830">
                  <c:v>227.4085</c:v>
                </c:pt>
                <c:pt idx="831">
                  <c:v>227.41050000000001</c:v>
                </c:pt>
                <c:pt idx="832">
                  <c:v>228.02699999999999</c:v>
                </c:pt>
                <c:pt idx="833">
                  <c:v>228.71299999999999</c:v>
                </c:pt>
                <c:pt idx="834">
                  <c:v>229.6275</c:v>
                </c:pt>
                <c:pt idx="835">
                  <c:v>230.95099999999999</c:v>
                </c:pt>
                <c:pt idx="836">
                  <c:v>232.01549999999997</c:v>
                </c:pt>
                <c:pt idx="837">
                  <c:v>232.86150000000001</c:v>
                </c:pt>
                <c:pt idx="838">
                  <c:v>233.78049999999999</c:v>
                </c:pt>
                <c:pt idx="839">
                  <c:v>235.42200000000003</c:v>
                </c:pt>
                <c:pt idx="840">
                  <c:v>237.096</c:v>
                </c:pt>
                <c:pt idx="841">
                  <c:v>237.804</c:v>
                </c:pt>
                <c:pt idx="842">
                  <c:v>237.98599999999999</c:v>
                </c:pt>
                <c:pt idx="843">
                  <c:v>238.09150000000002</c:v>
                </c:pt>
                <c:pt idx="844">
                  <c:v>237.98099999999999</c:v>
                </c:pt>
                <c:pt idx="845">
                  <c:v>238.10199999999998</c:v>
                </c:pt>
                <c:pt idx="846">
                  <c:v>238.12349999999998</c:v>
                </c:pt>
                <c:pt idx="847">
                  <c:v>238.09550000000002</c:v>
                </c:pt>
                <c:pt idx="848">
                  <c:v>238.16799999999998</c:v>
                </c:pt>
                <c:pt idx="849">
                  <c:v>238.1515</c:v>
                </c:pt>
                <c:pt idx="850">
                  <c:v>238.1635</c:v>
                </c:pt>
                <c:pt idx="851">
                  <c:v>238.21350000000001</c:v>
                </c:pt>
                <c:pt idx="852">
                  <c:v>238.19299999999998</c:v>
                </c:pt>
                <c:pt idx="853">
                  <c:v>238.2115</c:v>
                </c:pt>
                <c:pt idx="854">
                  <c:v>238.28199999999998</c:v>
                </c:pt>
                <c:pt idx="855">
                  <c:v>237.82550000000003</c:v>
                </c:pt>
                <c:pt idx="856">
                  <c:v>237.20249999999999</c:v>
                </c:pt>
                <c:pt idx="857">
                  <c:v>236.381</c:v>
                </c:pt>
                <c:pt idx="858">
                  <c:v>235.32249999999999</c:v>
                </c:pt>
                <c:pt idx="859">
                  <c:v>234.47449999999998</c:v>
                </c:pt>
                <c:pt idx="860">
                  <c:v>233.81000000000003</c:v>
                </c:pt>
                <c:pt idx="861">
                  <c:v>233.44749999999996</c:v>
                </c:pt>
                <c:pt idx="862">
                  <c:v>233.13850000000002</c:v>
                </c:pt>
                <c:pt idx="863">
                  <c:v>233.3005</c:v>
                </c:pt>
                <c:pt idx="864">
                  <c:v>233.21299999999999</c:v>
                </c:pt>
                <c:pt idx="865">
                  <c:v>233.328</c:v>
                </c:pt>
                <c:pt idx="866">
                  <c:v>233.26750000000001</c:v>
                </c:pt>
                <c:pt idx="867">
                  <c:v>233.34949999999998</c:v>
                </c:pt>
                <c:pt idx="868">
                  <c:v>233.29949999999999</c:v>
                </c:pt>
                <c:pt idx="869">
                  <c:v>233.351</c:v>
                </c:pt>
                <c:pt idx="870">
                  <c:v>233.31</c:v>
                </c:pt>
                <c:pt idx="871">
                  <c:v>233.35849999999999</c:v>
                </c:pt>
                <c:pt idx="872">
                  <c:v>233.32900000000001</c:v>
                </c:pt>
                <c:pt idx="873">
                  <c:v>233.36099999999999</c:v>
                </c:pt>
                <c:pt idx="874">
                  <c:v>233.3365</c:v>
                </c:pt>
                <c:pt idx="875">
                  <c:v>233.36099999999999</c:v>
                </c:pt>
                <c:pt idx="876">
                  <c:v>233.34450000000001</c:v>
                </c:pt>
                <c:pt idx="877">
                  <c:v>233.37000000000003</c:v>
                </c:pt>
                <c:pt idx="878">
                  <c:v>233.45599999999999</c:v>
                </c:pt>
                <c:pt idx="879">
                  <c:v>234.42800000000003</c:v>
                </c:pt>
                <c:pt idx="880">
                  <c:v>235.03099999999998</c:v>
                </c:pt>
                <c:pt idx="881">
                  <c:v>236.04400000000001</c:v>
                </c:pt>
                <c:pt idx="882">
                  <c:v>237.3075</c:v>
                </c:pt>
                <c:pt idx="883">
                  <c:v>238.42150000000001</c:v>
                </c:pt>
                <c:pt idx="884">
                  <c:v>239.25000000000003</c:v>
                </c:pt>
                <c:pt idx="885">
                  <c:v>240.13650000000001</c:v>
                </c:pt>
                <c:pt idx="886">
                  <c:v>241.99549999999999</c:v>
                </c:pt>
                <c:pt idx="887">
                  <c:v>243.566</c:v>
                </c:pt>
                <c:pt idx="888">
                  <c:v>244.00499999999997</c:v>
                </c:pt>
                <c:pt idx="889">
                  <c:v>244.22749999999999</c:v>
                </c:pt>
                <c:pt idx="890">
                  <c:v>244.244</c:v>
                </c:pt>
                <c:pt idx="891">
                  <c:v>244.12099999999998</c:v>
                </c:pt>
                <c:pt idx="892">
                  <c:v>244.27900000000002</c:v>
                </c:pt>
                <c:pt idx="893">
                  <c:v>244.23849999999996</c:v>
                </c:pt>
                <c:pt idx="894">
                  <c:v>244.21799999999999</c:v>
                </c:pt>
                <c:pt idx="895">
                  <c:v>244.30649999999997</c:v>
                </c:pt>
                <c:pt idx="896">
                  <c:v>244.23999999999998</c:v>
                </c:pt>
                <c:pt idx="897">
                  <c:v>244.2765</c:v>
                </c:pt>
                <c:pt idx="898">
                  <c:v>244.31</c:v>
                </c:pt>
                <c:pt idx="899">
                  <c:v>244.25700000000001</c:v>
                </c:pt>
                <c:pt idx="900">
                  <c:v>244.309</c:v>
                </c:pt>
                <c:pt idx="901">
                  <c:v>244.36450000000002</c:v>
                </c:pt>
                <c:pt idx="902">
                  <c:v>243.67699999999996</c:v>
                </c:pt>
                <c:pt idx="903">
                  <c:v>243.05850000000001</c:v>
                </c:pt>
                <c:pt idx="904">
                  <c:v>242.0035</c:v>
                </c:pt>
                <c:pt idx="905">
                  <c:v>240.97049999999999</c:v>
                </c:pt>
                <c:pt idx="906">
                  <c:v>240.19299999999998</c:v>
                </c:pt>
                <c:pt idx="907">
                  <c:v>239.749</c:v>
                </c:pt>
                <c:pt idx="908">
                  <c:v>239.49950000000001</c:v>
                </c:pt>
                <c:pt idx="909">
                  <c:v>239.27549999999999</c:v>
                </c:pt>
                <c:pt idx="910">
                  <c:v>239.45450000000002</c:v>
                </c:pt>
                <c:pt idx="911">
                  <c:v>239.357</c:v>
                </c:pt>
                <c:pt idx="912">
                  <c:v>239.48049999999998</c:v>
                </c:pt>
                <c:pt idx="913">
                  <c:v>239.38849999999999</c:v>
                </c:pt>
                <c:pt idx="914">
                  <c:v>239.49850000000001</c:v>
                </c:pt>
                <c:pt idx="915">
                  <c:v>239.441</c:v>
                </c:pt>
                <c:pt idx="916">
                  <c:v>239.49799999999999</c:v>
                </c:pt>
                <c:pt idx="917">
                  <c:v>239.4555</c:v>
                </c:pt>
                <c:pt idx="918">
                  <c:v>239.50199999999998</c:v>
                </c:pt>
                <c:pt idx="919">
                  <c:v>239.4675</c:v>
                </c:pt>
                <c:pt idx="920">
                  <c:v>239.5</c:v>
                </c:pt>
                <c:pt idx="921">
                  <c:v>239.47450000000001</c:v>
                </c:pt>
                <c:pt idx="922">
                  <c:v>239.50650000000002</c:v>
                </c:pt>
                <c:pt idx="923">
                  <c:v>239.48349999999999</c:v>
                </c:pt>
                <c:pt idx="924">
                  <c:v>239.51749999999998</c:v>
                </c:pt>
                <c:pt idx="925">
                  <c:v>239.87150000000003</c:v>
                </c:pt>
                <c:pt idx="926">
                  <c:v>240.63299999999998</c:v>
                </c:pt>
                <c:pt idx="927">
                  <c:v>241.578</c:v>
                </c:pt>
                <c:pt idx="928">
                  <c:v>242.643</c:v>
                </c:pt>
                <c:pt idx="929">
                  <c:v>243.74299999999999</c:v>
                </c:pt>
                <c:pt idx="930">
                  <c:v>244.87200000000001</c:v>
                </c:pt>
                <c:pt idx="931">
                  <c:v>245.81449999999998</c:v>
                </c:pt>
                <c:pt idx="932">
                  <c:v>247.1</c:v>
                </c:pt>
                <c:pt idx="933">
                  <c:v>248.8015</c:v>
                </c:pt>
                <c:pt idx="934">
                  <c:v>249.63499999999999</c:v>
                </c:pt>
                <c:pt idx="935">
                  <c:v>249.87900000000002</c:v>
                </c:pt>
                <c:pt idx="936">
                  <c:v>249.9375</c:v>
                </c:pt>
                <c:pt idx="937">
                  <c:v>249.89650000000003</c:v>
                </c:pt>
                <c:pt idx="938">
                  <c:v>249.95250000000001</c:v>
                </c:pt>
                <c:pt idx="939">
                  <c:v>250.01499999999999</c:v>
                </c:pt>
                <c:pt idx="940">
                  <c:v>249.982</c:v>
                </c:pt>
                <c:pt idx="941">
                  <c:v>250.0275</c:v>
                </c:pt>
                <c:pt idx="942">
                  <c:v>250.07600000000002</c:v>
                </c:pt>
                <c:pt idx="943">
                  <c:v>250.06649999999996</c:v>
                </c:pt>
                <c:pt idx="944">
                  <c:v>250.12549999999999</c:v>
                </c:pt>
                <c:pt idx="945">
                  <c:v>250.14350000000002</c:v>
                </c:pt>
                <c:pt idx="946">
                  <c:v>250.14249999999998</c:v>
                </c:pt>
                <c:pt idx="947">
                  <c:v>250.17500000000004</c:v>
                </c:pt>
                <c:pt idx="948">
                  <c:v>249.94800000000001</c:v>
                </c:pt>
                <c:pt idx="949">
                  <c:v>249.21150000000003</c:v>
                </c:pt>
                <c:pt idx="950">
                  <c:v>248.5205</c:v>
                </c:pt>
                <c:pt idx="951">
                  <c:v>247.446</c:v>
                </c:pt>
                <c:pt idx="952">
                  <c:v>246.56100000000001</c:v>
                </c:pt>
                <c:pt idx="953">
                  <c:v>245.8075</c:v>
                </c:pt>
                <c:pt idx="954">
                  <c:v>245.51300000000001</c:v>
                </c:pt>
                <c:pt idx="955">
                  <c:v>245.12700000000001</c:v>
                </c:pt>
                <c:pt idx="956">
                  <c:v>245.19999999999996</c:v>
                </c:pt>
                <c:pt idx="957">
                  <c:v>245.173</c:v>
                </c:pt>
                <c:pt idx="958">
                  <c:v>245.24699999999999</c:v>
                </c:pt>
                <c:pt idx="959">
                  <c:v>245.2165</c:v>
                </c:pt>
                <c:pt idx="960">
                  <c:v>245.26199999999997</c:v>
                </c:pt>
                <c:pt idx="961">
                  <c:v>245.23650000000004</c:v>
                </c:pt>
                <c:pt idx="962">
                  <c:v>245.27350000000001</c:v>
                </c:pt>
                <c:pt idx="963">
                  <c:v>245.24999999999997</c:v>
                </c:pt>
                <c:pt idx="964">
                  <c:v>245.27599999999998</c:v>
                </c:pt>
                <c:pt idx="965">
                  <c:v>245.26149999999998</c:v>
                </c:pt>
                <c:pt idx="966">
                  <c:v>245.28</c:v>
                </c:pt>
                <c:pt idx="967">
                  <c:v>245.26849999999999</c:v>
                </c:pt>
                <c:pt idx="968">
                  <c:v>245.29000000000002</c:v>
                </c:pt>
                <c:pt idx="969">
                  <c:v>245.27199999999999</c:v>
                </c:pt>
                <c:pt idx="970">
                  <c:v>245.29000000000002</c:v>
                </c:pt>
                <c:pt idx="971">
                  <c:v>245.33799999999999</c:v>
                </c:pt>
                <c:pt idx="972">
                  <c:v>246.15300000000002</c:v>
                </c:pt>
                <c:pt idx="973">
                  <c:v>246.78399999999999</c:v>
                </c:pt>
                <c:pt idx="974">
                  <c:v>247.83799999999999</c:v>
                </c:pt>
                <c:pt idx="975">
                  <c:v>249.18899999999999</c:v>
                </c:pt>
                <c:pt idx="976">
                  <c:v>250.21799999999999</c:v>
                </c:pt>
                <c:pt idx="977">
                  <c:v>250.82749999999999</c:v>
                </c:pt>
                <c:pt idx="978">
                  <c:v>251.62099999999998</c:v>
                </c:pt>
                <c:pt idx="979">
                  <c:v>253.44400000000002</c:v>
                </c:pt>
                <c:pt idx="980">
                  <c:v>255.12249999999997</c:v>
                </c:pt>
                <c:pt idx="981">
                  <c:v>255.77150000000003</c:v>
                </c:pt>
                <c:pt idx="982">
                  <c:v>255.92550000000003</c:v>
                </c:pt>
                <c:pt idx="983">
                  <c:v>256.05599999999998</c:v>
                </c:pt>
                <c:pt idx="984">
                  <c:v>255.94200000000001</c:v>
                </c:pt>
                <c:pt idx="985">
                  <c:v>256.03500000000003</c:v>
                </c:pt>
                <c:pt idx="986">
                  <c:v>256.07849999999996</c:v>
                </c:pt>
                <c:pt idx="987">
                  <c:v>256.02449999999999</c:v>
                </c:pt>
                <c:pt idx="988">
                  <c:v>256.10250000000002</c:v>
                </c:pt>
                <c:pt idx="989">
                  <c:v>256.08499999999998</c:v>
                </c:pt>
                <c:pt idx="990">
                  <c:v>256.08600000000001</c:v>
                </c:pt>
                <c:pt idx="991">
                  <c:v>256.14699999999999</c:v>
                </c:pt>
                <c:pt idx="992">
                  <c:v>256.11500000000001</c:v>
                </c:pt>
                <c:pt idx="993">
                  <c:v>256.13499999999999</c:v>
                </c:pt>
                <c:pt idx="994">
                  <c:v>256.18049999999999</c:v>
                </c:pt>
                <c:pt idx="995">
                  <c:v>255.69750000000002</c:v>
                </c:pt>
                <c:pt idx="996">
                  <c:v>255.1465</c:v>
                </c:pt>
                <c:pt idx="997">
                  <c:v>254.06250000000003</c:v>
                </c:pt>
                <c:pt idx="998">
                  <c:v>253.1525</c:v>
                </c:pt>
                <c:pt idx="999">
                  <c:v>252.32599999999999</c:v>
                </c:pt>
                <c:pt idx="1000">
                  <c:v>251.74350000000001</c:v>
                </c:pt>
                <c:pt idx="1001">
                  <c:v>251.44200000000001</c:v>
                </c:pt>
                <c:pt idx="1002">
                  <c:v>251.24350000000001</c:v>
                </c:pt>
                <c:pt idx="1003">
                  <c:v>251.35950000000003</c:v>
                </c:pt>
                <c:pt idx="1004">
                  <c:v>251.29650000000004</c:v>
                </c:pt>
                <c:pt idx="1005">
                  <c:v>251.37450000000001</c:v>
                </c:pt>
                <c:pt idx="1006">
                  <c:v>251.34100000000004</c:v>
                </c:pt>
                <c:pt idx="1007">
                  <c:v>251.39450000000002</c:v>
                </c:pt>
                <c:pt idx="1008">
                  <c:v>251.36999999999998</c:v>
                </c:pt>
                <c:pt idx="1009">
                  <c:v>251.40250000000003</c:v>
                </c:pt>
                <c:pt idx="1010">
                  <c:v>251.37949999999998</c:v>
                </c:pt>
                <c:pt idx="1011">
                  <c:v>251.4135</c:v>
                </c:pt>
                <c:pt idx="1012">
                  <c:v>251.38899999999998</c:v>
                </c:pt>
                <c:pt idx="1013">
                  <c:v>251.41250000000005</c:v>
                </c:pt>
                <c:pt idx="1014">
                  <c:v>251.39750000000001</c:v>
                </c:pt>
                <c:pt idx="1015">
                  <c:v>251.41599999999997</c:v>
                </c:pt>
                <c:pt idx="1016">
                  <c:v>251.40449999999998</c:v>
                </c:pt>
                <c:pt idx="1017">
                  <c:v>251.41900000000001</c:v>
                </c:pt>
                <c:pt idx="1018">
                  <c:v>251.631</c:v>
                </c:pt>
                <c:pt idx="1019">
                  <c:v>252.4265</c:v>
                </c:pt>
                <c:pt idx="1020">
                  <c:v>253.28149999999999</c:v>
                </c:pt>
                <c:pt idx="1021">
                  <c:v>254.14000000000004</c:v>
                </c:pt>
                <c:pt idx="1022">
                  <c:v>255.26350000000002</c:v>
                </c:pt>
                <c:pt idx="1023">
                  <c:v>256.56</c:v>
                </c:pt>
                <c:pt idx="1024">
                  <c:v>257.70249999999999</c:v>
                </c:pt>
                <c:pt idx="1025">
                  <c:v>258.78449999999998</c:v>
                </c:pt>
                <c:pt idx="1026">
                  <c:v>260.24250000000006</c:v>
                </c:pt>
                <c:pt idx="1027">
                  <c:v>261.27699999999999</c:v>
                </c:pt>
                <c:pt idx="1028">
                  <c:v>261.48399999999998</c:v>
                </c:pt>
                <c:pt idx="1029">
                  <c:v>261.54349999999999</c:v>
                </c:pt>
                <c:pt idx="1030">
                  <c:v>261.58550000000002</c:v>
                </c:pt>
                <c:pt idx="1031">
                  <c:v>261.577</c:v>
                </c:pt>
                <c:pt idx="1032">
                  <c:v>261.65100000000001</c:v>
                </c:pt>
                <c:pt idx="1033">
                  <c:v>261.68800000000005</c:v>
                </c:pt>
                <c:pt idx="1034">
                  <c:v>261.69499999999999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336-402E-A4C4-D31A6153F2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0068224"/>
        <c:axId val="615802928"/>
      </c:scatterChart>
      <c:valAx>
        <c:axId val="630068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D6D6D6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D6D6D6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802928"/>
        <c:crosses val="autoZero"/>
        <c:crossBetween val="midCat"/>
      </c:valAx>
      <c:valAx>
        <c:axId val="61580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D6D6D6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Position (mm)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D6D6D6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068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D6D6D6"/>
      </a:solidFill>
    </a:ln>
    <a:effectLst/>
  </c:spPr>
  <c:txPr>
    <a:bodyPr/>
    <a:lstStyle/>
    <a:p>
      <a:pPr>
        <a:defRPr baseline="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70DF3D-FC74-98E1-2C19-49042E918B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0062F1-04DE-BAE8-0EFA-A107C513D3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F3592-648B-B24D-9E8D-4E77BC799D1C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E9CD70-BA06-B67E-6454-A3597CDD99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F9958-8A10-43EC-AEF3-6373E93D4A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6B551-CC98-D34E-B02B-7A31D4798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762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0A8F6-7D20-6740-8302-1B865467DC10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D7325-DC66-0946-80B4-96D70F5185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43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D7325-DC66-0946-80B4-96D70F5185A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6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D7325-DC66-0946-80B4-96D70F5185A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25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D7325-DC66-0946-80B4-96D70F5185A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73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D7325-DC66-0946-80B4-96D70F5185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77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D7325-DC66-0946-80B4-96D70F5185A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45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D7325-DC66-0946-80B4-96D70F5185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40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D7325-DC66-0946-80B4-96D70F5185A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82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D7325-DC66-0946-80B4-96D70F5185A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9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D7325-DC66-0946-80B4-96D70F5185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83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D7325-DC66-0946-80B4-96D70F5185A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4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rgbClr val="66669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4389120"/>
            <a:ext cx="10972800" cy="457200"/>
          </a:xfrm>
          <a:prstGeom prst="rect">
            <a:avLst/>
          </a:prstGeom>
        </p:spPr>
        <p:txBody>
          <a:bodyPr lIns="91440" tIns="45720"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  <a:ea typeface="Garamond" charset="0"/>
                <a:cs typeface="Garamond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4846320"/>
            <a:ext cx="10972800" cy="1554480"/>
          </a:xfrm>
        </p:spPr>
        <p:txBody>
          <a:bodyPr anchor="ctr" anchorCtr="0"/>
          <a:lstStyle>
            <a:lvl1pPr marL="0" indent="0" algn="ctr">
              <a:defRPr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3A86B-7BC7-3142-8586-5B900B420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15284"/>
            <a:ext cx="10972800" cy="9144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2AB14E-AC80-D748-8509-EAF12B480D8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3A0229-4175-0E42-8C93-4AACECECEBB8}" type="datetimeFigureOut">
              <a:rPr lang="en-US" smtClean="0"/>
              <a:pPr/>
              <a:t>4/26/2023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51A8C6B-99E6-EA40-88BA-32585F7CFE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005DF20-BF32-AD49-9600-F89960ECED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F3D3EC1-BEAA-3F4B-89F7-B96A4EC6BC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1F44C28-263A-F559-AB8A-F1DE56EDA6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5680" y="5852160"/>
            <a:ext cx="688848" cy="731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0229-4175-0E42-8C93-4AACECECEBB8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3EC1-BEAA-3F4B-89F7-B96A4EC6BC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1520"/>
          </a:xfrm>
        </p:spPr>
        <p:txBody>
          <a:bodyPr/>
          <a:lstStyle>
            <a:lvl1pPr>
              <a:defRPr sz="3200" cap="none" baseline="0">
                <a:latin typeface="+mj-lt"/>
                <a:ea typeface="Garamond" charset="0"/>
                <a:cs typeface="Garamond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3114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>
                <a:latin typeface="+mn-lt"/>
                <a:ea typeface="Garamond" charset="0"/>
                <a:cs typeface="Garamond" charset="0"/>
              </a:defRPr>
            </a:lvl1pPr>
          </a:lstStyle>
          <a:p>
            <a:fld id="{C73A0229-4175-0E42-8C93-4AACECECEBB8}" type="datetimeFigureOut">
              <a:rPr lang="en-US" smtClean="0"/>
              <a:pPr/>
              <a:t>4/26/2023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>
                <a:latin typeface="+mn-lt"/>
                <a:ea typeface="Garamond" charset="0"/>
                <a:cs typeface="Garamond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>
                <a:latin typeface="+mn-lt"/>
                <a:ea typeface="Garamond" charset="0"/>
                <a:cs typeface="Garamond" charset="0"/>
              </a:defRPr>
            </a:lvl1pPr>
          </a:lstStyle>
          <a:p>
            <a:fld id="{7F3D3EC1-BEAA-3F4B-89F7-B96A4EC6BC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A52467-F0A9-621F-2B96-16B4F6646CFF}"/>
              </a:ext>
            </a:extLst>
          </p:cNvPr>
          <p:cNvSpPr txBox="1"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aramond"/>
              <a:cs typeface="Garamond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5D04CD-F013-12CC-C214-1D64D1E107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5680" y="5852160"/>
            <a:ext cx="688848" cy="7344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EC4A-5E81-A949-9959-C5DF13F5ECF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06C1-1AC9-3445-9754-868DE3E294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12BDD00-8DA2-4424-4EA1-1E13BF4C5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371600"/>
            <a:ext cx="10972800" cy="457200"/>
          </a:xfrm>
          <a:prstGeom prst="rect">
            <a:avLst/>
          </a:prstGeom>
        </p:spPr>
        <p:txBody>
          <a:bodyPr lIns="91440" tIns="45720"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2"/>
                </a:solidFill>
                <a:latin typeface="+mj-lt"/>
                <a:ea typeface="Garamond" charset="0"/>
                <a:cs typeface="Garamond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3A92779-838A-7262-6123-FB6AE16A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9144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A8E331-71A8-A860-8E06-EAAF24FD1EE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09600" y="2011680"/>
            <a:ext cx="10972800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4CEA8F-BA74-3BAD-AB0C-CA32D53803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15600" y="5990793"/>
            <a:ext cx="31531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160"/>
            <a:ext cx="12192000" cy="731520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0229-4175-0E42-8C93-4AACECECEBB8}" type="datetimeFigureOut">
              <a:rPr lang="en-US" smtClean="0"/>
              <a:pPr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416676"/>
            <a:ext cx="804672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3EC1-BEAA-3F4B-89F7-B96A4EC6BC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26A1E6-8659-B94C-A3AD-8EFA7E2EB437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2"/>
          </a:solidFill>
        </p:spPr>
        <p:txBody>
          <a:bodyPr lIns="182880" rIns="182880" rtlCol="0" anchor="ctr">
            <a:noAutofit/>
          </a:bodyPr>
          <a:lstStyle/>
          <a:p>
            <a:pPr algn="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 Lab</a:t>
            </a:r>
          </a:p>
        </p:txBody>
      </p:sp>
      <p:pic>
        <p:nvPicPr>
          <p:cNvPr id="4" name="Picture 3" descr="Histogram&#10;&#10;Description automatically generated">
            <a:extLst>
              <a:ext uri="{FF2B5EF4-FFF2-40B4-BE49-F238E27FC236}">
                <a16:creationId xmlns:a16="http://schemas.microsoft.com/office/drawing/2014/main" id="{D114573C-F31B-5711-612D-551BD177C8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315200" y="6400800"/>
            <a:ext cx="2194560" cy="457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8E87E21-0ACC-4B7C-14AC-CED84864C8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880" y="6492240"/>
            <a:ext cx="2704011" cy="274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B5F1F9-034F-FF65-9908-75A7DBC0D1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08960" y="6492240"/>
            <a:ext cx="105859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6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0229-4175-0E42-8C93-4AACECECEBB8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3EC1-BEAA-3F4B-89F7-B96A4EC6BC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88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99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56320" y="6416676"/>
            <a:ext cx="24384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+mn-lt"/>
                <a:ea typeface="Garamond" charset="0"/>
                <a:cs typeface="Garamond" charset="0"/>
              </a:defRPr>
            </a:lvl1pPr>
          </a:lstStyle>
          <a:p>
            <a:fld id="{C73A0229-4175-0E42-8C93-4AACECECEBB8}" type="datetimeFigureOut">
              <a:rPr lang="en-US" smtClean="0"/>
              <a:pPr/>
              <a:t>4/26/2023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16676"/>
            <a:ext cx="804672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  <a:latin typeface="+mn-lt"/>
                <a:ea typeface="Garamond" charset="0"/>
                <a:cs typeface="Garamond" charset="0"/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094720" y="6416676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+mn-lt"/>
                <a:ea typeface="Garamond" charset="0"/>
                <a:cs typeface="Garamond" charset="0"/>
              </a:defRPr>
            </a:lvl1pPr>
          </a:lstStyle>
          <a:p>
            <a:fld id="{7F3D3EC1-BEAA-3F4B-89F7-B96A4EC6BC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783560"/>
            <a:ext cx="109728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3" eaLnBrk="1" latinLnBrk="0" hangingPunct="1"/>
            <a:endParaRPr kumimoji="0"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765" r:id="rId2"/>
    <p:sldLayoutId id="2147483667" r:id="rId3"/>
  </p:sldLayoutIdLst>
  <p:txStyles>
    <p:titleStyle>
      <a:lvl1pPr algn="ctr" rtl="0" eaLnBrk="1" latinLnBrk="0" hangingPunct="1">
        <a:spcBef>
          <a:spcPct val="0"/>
        </a:spcBef>
        <a:buNone/>
        <a:defRPr kumimoji="0" sz="3200" b="1" kern="1200" spc="-100" baseline="0">
          <a:solidFill>
            <a:srgbClr val="FFFFFF"/>
          </a:solidFill>
          <a:latin typeface="+mj-lt"/>
          <a:ea typeface="Garamond" charset="0"/>
          <a:cs typeface="Garamond" charset="0"/>
        </a:defRPr>
      </a:lvl1pPr>
    </p:titleStyle>
    <p:bodyStyle>
      <a:lvl1pPr marL="228600" indent="-22860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Arial" charset="0"/>
        <a:buChar char="•"/>
        <a:defRPr kumimoji="0" sz="2800" kern="1200">
          <a:solidFill>
            <a:schemeClr val="tx1"/>
          </a:solidFill>
          <a:latin typeface="+mn-lt"/>
          <a:ea typeface="Garamond" charset="0"/>
          <a:cs typeface="Garamond" charset="0"/>
        </a:defRPr>
      </a:lvl1pPr>
      <a:lvl2pPr marL="685800" indent="-22860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Wingdings" charset="2"/>
        <a:buChar char="§"/>
        <a:defRPr kumimoji="0" sz="2400" kern="1200">
          <a:solidFill>
            <a:schemeClr val="tx1"/>
          </a:solidFill>
          <a:latin typeface="+mn-lt"/>
          <a:ea typeface="Garamond" charset="0"/>
          <a:cs typeface="Garamond" charset="0"/>
        </a:defRPr>
      </a:lvl2pPr>
      <a:lvl3pPr marL="1143000" indent="-22860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Courier New" charset="0"/>
        <a:buChar char="o"/>
        <a:defRPr kumimoji="0" sz="2000" kern="1200">
          <a:solidFill>
            <a:schemeClr val="tx1"/>
          </a:solidFill>
          <a:latin typeface="+mn-lt"/>
          <a:ea typeface="Garamond" charset="0"/>
          <a:cs typeface="Garamond" charset="0"/>
        </a:defRPr>
      </a:lvl3pPr>
      <a:lvl4pPr marL="1600200" indent="-228600" algn="l" rtl="0" eaLnBrk="1" latinLnBrk="0" hangingPunct="1">
        <a:spcBef>
          <a:spcPts val="0"/>
        </a:spcBef>
        <a:spcAft>
          <a:spcPts val="0"/>
        </a:spcAft>
        <a:buClrTx/>
        <a:buFont typeface="Arial" charset="0"/>
        <a:buChar char="•"/>
        <a:defRPr kumimoji="0"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rtl="0" eaLnBrk="1" latinLnBrk="0" hangingPunct="1">
        <a:spcBef>
          <a:spcPts val="0"/>
        </a:spcBef>
        <a:spcAft>
          <a:spcPts val="0"/>
        </a:spcAft>
        <a:buClrTx/>
        <a:buFont typeface="Wingdings" charset="2"/>
        <a:buChar char="§"/>
        <a:defRPr kumimoji="0"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rtl="0" eaLnBrk="1" latinLnBrk="0" hangingPunct="1">
        <a:spcBef>
          <a:spcPts val="0"/>
        </a:spcBef>
        <a:buClrTx/>
        <a:buFont typeface="Courier New" charset="0"/>
        <a:buChar char="o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56320" y="6416676"/>
            <a:ext cx="24384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bg1"/>
                </a:solidFill>
                <a:latin typeface="+mn-lt"/>
                <a:ea typeface="Garamond" charset="0"/>
                <a:cs typeface="Garamond" charset="0"/>
              </a:defRPr>
            </a:lvl1pPr>
          </a:lstStyle>
          <a:p>
            <a:fld id="{C73A0229-4175-0E42-8C93-4AACECECEBB8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16676"/>
            <a:ext cx="804672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bg1"/>
                </a:solidFill>
                <a:latin typeface="+mn-lt"/>
                <a:ea typeface="Garamond" charset="0"/>
                <a:cs typeface="Garamond" charset="0"/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094720" y="6416676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bg1"/>
                </a:solidFill>
                <a:latin typeface="+mn-lt"/>
                <a:ea typeface="Garamond" charset="0"/>
                <a:cs typeface="Garamond" charset="0"/>
              </a:defRPr>
            </a:lvl1pPr>
          </a:lstStyle>
          <a:p>
            <a:fld id="{7F3D3EC1-BEAA-3F4B-89F7-B96A4EC6BC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783560"/>
            <a:ext cx="109728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3" eaLnBrk="1" latinLnBrk="0" hangingPunct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77101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52" r:id="rId2"/>
    <p:sldLayoutId id="2147483755" r:id="rId3"/>
  </p:sldLayoutIdLst>
  <p:txStyles>
    <p:titleStyle>
      <a:lvl1pPr algn="ctr" rtl="0" eaLnBrk="1" latinLnBrk="0" hangingPunct="1">
        <a:spcBef>
          <a:spcPct val="0"/>
        </a:spcBef>
        <a:buNone/>
        <a:defRPr kumimoji="0" sz="3200" b="1" kern="1200" spc="-100" baseline="0">
          <a:solidFill>
            <a:schemeClr val="bg1"/>
          </a:solidFill>
          <a:latin typeface="+mj-lt"/>
          <a:ea typeface="Garamond" charset="0"/>
          <a:cs typeface="Garamond" charset="0"/>
        </a:defRPr>
      </a:lvl1pPr>
    </p:titleStyle>
    <p:bodyStyle>
      <a:lvl1pPr marL="457200" indent="-457200" algn="l" rtl="0" eaLnBrk="1" latinLnBrk="0" hangingPunct="1">
        <a:spcBef>
          <a:spcPts val="700"/>
        </a:spcBef>
        <a:buClr>
          <a:schemeClr val="bg1"/>
        </a:buClr>
        <a:buSzPct val="100000"/>
        <a:buFont typeface="Arial" panose="020B0604020202020204" pitchFamily="34" charset="0"/>
        <a:buChar char="•"/>
        <a:defRPr kumimoji="0" sz="3000" kern="1200">
          <a:solidFill>
            <a:schemeClr val="bg1"/>
          </a:solidFill>
          <a:latin typeface="+mn-lt"/>
          <a:ea typeface="Garamond" charset="0"/>
          <a:cs typeface="Garamond" charset="0"/>
        </a:defRPr>
      </a:lvl1pPr>
      <a:lvl2pPr marL="740664" indent="-285750" algn="l" rtl="0" eaLnBrk="1" latinLnBrk="0" hangingPunct="1">
        <a:spcBef>
          <a:spcPct val="20000"/>
        </a:spcBef>
        <a:buClr>
          <a:schemeClr val="bg1"/>
        </a:buClr>
        <a:buSzPct val="100000"/>
        <a:buFont typeface="Wingdings" charset="2"/>
        <a:buChar char="§"/>
        <a:defRPr kumimoji="0" sz="2600" kern="1200">
          <a:solidFill>
            <a:schemeClr val="bg1"/>
          </a:solidFill>
          <a:latin typeface="+mn-lt"/>
          <a:ea typeface="Garamond" charset="0"/>
          <a:cs typeface="Garamond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bg1"/>
        </a:buClr>
        <a:buFont typeface="Courier New"/>
        <a:buChar char="o"/>
        <a:defRPr kumimoji="0" sz="2400" kern="1200">
          <a:solidFill>
            <a:schemeClr val="bg1"/>
          </a:solidFill>
          <a:latin typeface="+mn-lt"/>
          <a:ea typeface="Garamond" charset="0"/>
          <a:cs typeface="Garamond" charset="0"/>
        </a:defRPr>
      </a:lvl3pPr>
      <a:lvl4pPr marL="1261872" indent="-228600" algn="l" rtl="0" eaLnBrk="1" latinLnBrk="0" hangingPunct="1">
        <a:spcBef>
          <a:spcPct val="20000"/>
        </a:spcBef>
        <a:buClr>
          <a:schemeClr val="bg1"/>
        </a:buClr>
        <a:buFont typeface="Arial" panose="020B0604020202020204" pitchFamily="34" charset="0"/>
        <a:buChar char="•"/>
        <a:defRPr kumimoji="0" sz="2200" kern="1200">
          <a:solidFill>
            <a:schemeClr val="bg1"/>
          </a:solidFill>
          <a:latin typeface="Garamond"/>
          <a:ea typeface="+mn-ea"/>
          <a:cs typeface="Garamond"/>
        </a:defRPr>
      </a:lvl4pPr>
      <a:lvl5pPr marL="1481328" indent="-210312" algn="l" rtl="0" eaLnBrk="1" latinLnBrk="0" hangingPunct="1">
        <a:spcBef>
          <a:spcPct val="20000"/>
        </a:spcBef>
        <a:buClr>
          <a:schemeClr val="bg1"/>
        </a:buClr>
        <a:buFont typeface="Wingdings" pitchFamily="2" charset="2"/>
        <a:buChar char="§"/>
        <a:defRPr kumimoji="0" sz="2000" kern="1200">
          <a:solidFill>
            <a:schemeClr val="bg1"/>
          </a:solidFill>
          <a:latin typeface="Garamond"/>
          <a:ea typeface="+mn-ea"/>
          <a:cs typeface="Garamond"/>
        </a:defRPr>
      </a:lvl5pPr>
      <a:lvl6pPr marL="1709928" indent="-210312" algn="l" rtl="0" eaLnBrk="1" latinLnBrk="0" hangingPunct="1">
        <a:spcBef>
          <a:spcPct val="20000"/>
        </a:spcBef>
        <a:buClr>
          <a:schemeClr val="bg1"/>
        </a:buClr>
        <a:buFont typeface="Courier New" panose="02070309020205020404" pitchFamily="49" charset="0"/>
        <a:buChar char="o"/>
        <a:defRPr kumimoji="0" sz="1800" kern="1200">
          <a:solidFill>
            <a:schemeClr val="bg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ov"/><Relationship Id="rId7" Type="http://schemas.openxmlformats.org/officeDocument/2006/relationships/image" Target="../media/image2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o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1039FC-984D-B0D5-89B5-FF9B6631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19200"/>
            <a:ext cx="10972800" cy="914400"/>
          </a:xfrm>
        </p:spPr>
        <p:txBody>
          <a:bodyPr/>
          <a:lstStyle/>
          <a:p>
            <a:pPr algn="ctr"/>
            <a:r>
              <a:rPr lang="en-US" dirty="0"/>
              <a:t>CTurtleBot – A Turtle Inspired Soft Robot</a:t>
            </a:r>
            <a:br>
              <a:rPr lang="en-US" dirty="0"/>
            </a:br>
            <a:r>
              <a:rPr lang="en-US" dirty="0"/>
              <a:t>ECE 499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733800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6" b="5263"/>
          <a:stretch/>
        </p:blipFill>
        <p:spPr>
          <a:xfrm>
            <a:off x="1752600" y="3733800"/>
            <a:ext cx="2171700" cy="2438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63617" y="6248400"/>
            <a:ext cx="134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Stephen Zhu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14523" y="6248400"/>
            <a:ext cx="219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Professor Yang Zhang</a:t>
            </a:r>
          </a:p>
        </p:txBody>
      </p:sp>
    </p:spTree>
    <p:extLst>
      <p:ext uri="{BB962C8B-B14F-4D97-AF65-F5344CB8AC3E}">
        <p14:creationId xmlns:p14="http://schemas.microsoft.com/office/powerpoint/2010/main" val="3264366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0182-7CB6-8142-8DDC-24CBC4AE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3900" y="1066800"/>
            <a:ext cx="1074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Net robot velocity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4 mm/s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4600365"/>
              </p:ext>
            </p:extLst>
          </p:nvPr>
        </p:nvGraphicFramePr>
        <p:xfrm>
          <a:off x="6115050" y="2442079"/>
          <a:ext cx="4856411" cy="2920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D19A93B-EFCF-03B1-A1EF-753F078C4F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2" t="11482" r="30416" b="8483"/>
          <a:stretch/>
        </p:blipFill>
        <p:spPr bwMode="auto">
          <a:xfrm>
            <a:off x="838200" y="2286000"/>
            <a:ext cx="4342060" cy="3232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880142-7EB8-AE3D-BC0D-23F85485186B}"/>
              </a:ext>
            </a:extLst>
          </p:cNvPr>
          <p:cNvSpPr txBox="1"/>
          <p:nvPr/>
        </p:nvSpPr>
        <p:spPr>
          <a:xfrm>
            <a:off x="1173631" y="5606534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Bird’s eye view of the completed robot</a:t>
            </a:r>
          </a:p>
        </p:txBody>
      </p:sp>
    </p:spTree>
    <p:extLst>
      <p:ext uri="{BB962C8B-B14F-4D97-AF65-F5344CB8AC3E}">
        <p14:creationId xmlns:p14="http://schemas.microsoft.com/office/powerpoint/2010/main" val="2459880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0182-7CB6-8142-8DDC-24CBC4AE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3" name="IMG_8405">
            <a:hlinkClick r:id="" action="ppaction://media"/>
            <a:extLst>
              <a:ext uri="{FF2B5EF4-FFF2-40B4-BE49-F238E27FC236}">
                <a16:creationId xmlns:a16="http://schemas.microsoft.com/office/drawing/2014/main" id="{6BEBBDE0-0855-16CC-A9CC-05FF508885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1000" y="1790700"/>
            <a:ext cx="5621867" cy="3162300"/>
          </a:xfrm>
          <a:prstGeom prst="rect">
            <a:avLst/>
          </a:prstGeom>
        </p:spPr>
      </p:pic>
      <p:pic>
        <p:nvPicPr>
          <p:cNvPr id="4" name="IMG_8406">
            <a:hlinkClick r:id="" action="ppaction://media"/>
            <a:extLst>
              <a:ext uri="{FF2B5EF4-FFF2-40B4-BE49-F238E27FC236}">
                <a16:creationId xmlns:a16="http://schemas.microsoft.com/office/drawing/2014/main" id="{2BD40A40-B0D9-2C12-F144-310FB4A0980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89135" y="1790700"/>
            <a:ext cx="5621866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4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0182-7CB6-8142-8DDC-24CBC4AE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Statement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3900" y="1412777"/>
            <a:ext cx="10744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Motivation: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Investigate human-inaccessible areas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Pipes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Soft vs traditional robots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Compliancy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Inert, self-healing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Goal: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Soft and untethered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Testbed for hysteresis-based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Inspired from turtle flippers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6" t="20162" r="23612" b="23100"/>
          <a:stretch/>
        </p:blipFill>
        <p:spPr>
          <a:xfrm>
            <a:off x="6324600" y="2028738"/>
            <a:ext cx="4724400" cy="25537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87593" y="4705782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of final prototype</a:t>
            </a:r>
          </a:p>
        </p:txBody>
      </p:sp>
    </p:spTree>
    <p:extLst>
      <p:ext uri="{BB962C8B-B14F-4D97-AF65-F5344CB8AC3E}">
        <p14:creationId xmlns:p14="http://schemas.microsoft.com/office/powerpoint/2010/main" val="395340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0182-7CB6-8142-8DDC-24CBC4AE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Actuator Design Procedure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066800"/>
            <a:ext cx="107442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Kept indents and length constant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Height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15 mm vs 30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Width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2.5 mm vs 7.5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Thickness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12 mm vs 25 mm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Materials (Silicone rubbers)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Body Double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Ecoflex 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Dragon Skin 30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5392E2-BF0D-751A-2B0D-44EB453A3CA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93124"/>
            <a:ext cx="3505199" cy="1762066"/>
          </a:xfrm>
          <a:prstGeom prst="rect">
            <a:avLst/>
          </a:prstGeom>
        </p:spPr>
      </p:pic>
      <p:pic>
        <p:nvPicPr>
          <p:cNvPr id="10" name="Picture 9" descr="Logo&#10;&#10;Description automatically generated with medium confidence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0" t="13127" r="14081"/>
          <a:stretch/>
        </p:blipFill>
        <p:spPr bwMode="auto">
          <a:xfrm>
            <a:off x="6653848" y="3505200"/>
            <a:ext cx="3356927" cy="22050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5" y="1193124"/>
            <a:ext cx="3244689" cy="17620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65531" y="2928848"/>
            <a:ext cx="293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Different views of a half-mold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52766" y="5791200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Fully processed soft actuator</a:t>
            </a:r>
          </a:p>
        </p:txBody>
      </p:sp>
    </p:spTree>
    <p:extLst>
      <p:ext uri="{BB962C8B-B14F-4D97-AF65-F5344CB8AC3E}">
        <p14:creationId xmlns:p14="http://schemas.microsoft.com/office/powerpoint/2010/main" val="3175530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0182-7CB6-8142-8DDC-24CBC4AE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Actuator Design Procedure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066800"/>
            <a:ext cx="10744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Hold actuator against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side of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Measure how much mass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to fully bend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Results: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30 mm tall, 7.5 mm wide,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Dragon Skin 30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15 mm tall requires too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much force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8E3E322-A513-0E5E-EC43-1C43B9E078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9773403"/>
              </p:ext>
            </p:extLst>
          </p:nvPr>
        </p:nvGraphicFramePr>
        <p:xfrm>
          <a:off x="5099392" y="1600200"/>
          <a:ext cx="6318885" cy="3131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29367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0182-7CB6-8142-8DDC-24CBC4AE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Actuator Design Procedure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066800"/>
            <a:ext cx="10744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3D printed body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Measure performance of actuators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Net velocity of the robot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Motion capture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EC269-E516-0FE6-52EC-AE6491B057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" t="13534" r="7692" b="13532"/>
          <a:stretch/>
        </p:blipFill>
        <p:spPr>
          <a:xfrm>
            <a:off x="6682915" y="1015789"/>
            <a:ext cx="3418723" cy="1608973"/>
          </a:xfrm>
          <a:prstGeom prst="rect">
            <a:avLst/>
          </a:prstGeom>
        </p:spPr>
      </p:pic>
      <p:pic>
        <p:nvPicPr>
          <p:cNvPr id="8" name="Picture 7" descr="Graphical user interface, chart, application, scatter chart&#10;&#10;Description automatically generated">
            <a:extLst>
              <a:ext uri="{FF2B5EF4-FFF2-40B4-BE49-F238E27FC236}">
                <a16:creationId xmlns:a16="http://schemas.microsoft.com/office/drawing/2014/main" id="{065623DF-793D-DE91-8D31-CBC73233B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74" y="3285490"/>
            <a:ext cx="9182819" cy="2703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C7737A-88ED-372C-92D6-468256DC39D0}"/>
              </a:ext>
            </a:extLst>
          </p:cNvPr>
          <p:cNvSpPr txBox="1"/>
          <p:nvPr/>
        </p:nvSpPr>
        <p:spPr>
          <a:xfrm>
            <a:off x="7255586" y="2653198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Printed body prototype</a:t>
            </a:r>
          </a:p>
        </p:txBody>
      </p:sp>
    </p:spTree>
    <p:extLst>
      <p:ext uri="{BB962C8B-B14F-4D97-AF65-F5344CB8AC3E}">
        <p14:creationId xmlns:p14="http://schemas.microsoft.com/office/powerpoint/2010/main" val="347804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0182-7CB6-8142-8DDC-24CBC4AE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3900" y="1062318"/>
            <a:ext cx="1074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Bending the actuator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Test performance of edge versus 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Conclusion: bending decreases directional friction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EDBC2-5708-FABA-E718-3100021EC9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34" y="2661338"/>
            <a:ext cx="3609975" cy="25516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B0C094-404A-E6AE-0420-0A2F7F911D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0507"/>
            <a:ext cx="3621734" cy="2776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B28EC-33F9-E3AD-80D5-45430226484C}"/>
              </a:ext>
            </a:extLst>
          </p:cNvPr>
          <p:cNvSpPr txBox="1"/>
          <p:nvPr/>
        </p:nvSpPr>
        <p:spPr>
          <a:xfrm>
            <a:off x="3429000" y="5454134"/>
            <a:ext cx="490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Normal, unbent actuator versus bent actuator design</a:t>
            </a:r>
          </a:p>
        </p:txBody>
      </p:sp>
    </p:spTree>
    <p:extLst>
      <p:ext uri="{BB962C8B-B14F-4D97-AF65-F5344CB8AC3E}">
        <p14:creationId xmlns:p14="http://schemas.microsoft.com/office/powerpoint/2010/main" val="397009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0182-7CB6-8142-8DDC-24CBC4AE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3900" y="1066800"/>
            <a:ext cx="10744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Edge augmentations to increase directional friction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Single large wedge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Single small wedge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Three small wedges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32F213-AAD3-6F13-0A5C-9454DE9BB5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093" y="3124200"/>
            <a:ext cx="3023152" cy="233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F8D536-3EA6-BDD2-ADED-46780508A0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392" y="3124200"/>
            <a:ext cx="3148613" cy="233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0189E-728E-AF46-F9E2-5A94CAE664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124200"/>
            <a:ext cx="3048000" cy="233845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FA8A44-EC22-8DBE-53E4-FC01539A7C6A}"/>
              </a:ext>
            </a:extLst>
          </p:cNvPr>
          <p:cNvSpPr txBox="1"/>
          <p:nvPr/>
        </p:nvSpPr>
        <p:spPr>
          <a:xfrm>
            <a:off x="3582252" y="5476994"/>
            <a:ext cx="479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Large wedge, small wedge, and three-wedge designs</a:t>
            </a:r>
          </a:p>
        </p:txBody>
      </p:sp>
    </p:spTree>
    <p:extLst>
      <p:ext uri="{BB962C8B-B14F-4D97-AF65-F5344CB8AC3E}">
        <p14:creationId xmlns:p14="http://schemas.microsoft.com/office/powerpoint/2010/main" val="3195156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0182-7CB6-8142-8DDC-24CBC4AE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Design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84ECC25-CD32-F176-553E-BD7BCF9522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7855006"/>
              </p:ext>
            </p:extLst>
          </p:nvPr>
        </p:nvGraphicFramePr>
        <p:xfrm>
          <a:off x="695325" y="1809750"/>
          <a:ext cx="5248275" cy="3238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5199E5A-544D-B4BA-AD31-3B5570535F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556003"/>
              </p:ext>
            </p:extLst>
          </p:nvPr>
        </p:nvGraphicFramePr>
        <p:xfrm>
          <a:off x="6096000" y="1809750"/>
          <a:ext cx="5334000" cy="3238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26131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0182-7CB6-8142-8DDC-24CBC4AE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Integration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3900" y="1066800"/>
            <a:ext cx="10744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Custom PCB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Untethered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Servo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Two instead of 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Increased </a:t>
            </a:r>
            <a:r>
              <a:rPr lang="en-US" sz="2000" dirty="0" smtClean="0">
                <a:solidFill>
                  <a:schemeClr val="bg1"/>
                </a:solidFill>
              </a:rPr>
              <a:t>speed by </a:t>
            </a:r>
            <a:r>
              <a:rPr lang="en-US" sz="2000" dirty="0">
                <a:solidFill>
                  <a:schemeClr val="bg1"/>
                </a:solidFill>
              </a:rPr>
              <a:t>5x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Soft body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Compartments to house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PCB and battery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ED0D378-B1C9-FD4B-2990-3866CA910B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741680"/>
            <a:ext cx="3886200" cy="2185987"/>
          </a:xfrm>
          <a:prstGeom prst="rect">
            <a:avLst/>
          </a:prstGeom>
        </p:spPr>
      </p:pic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72426670-CDCA-B608-6359-6ADCAD693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605771"/>
            <a:ext cx="3257275" cy="2140643"/>
          </a:xfrm>
          <a:prstGeom prst="rect">
            <a:avLst/>
          </a:prstGeom>
        </p:spPr>
      </p:pic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D2F51185-0225-CBBF-D5BC-F2B463A788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605771"/>
            <a:ext cx="3350610" cy="2140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92C2EE-2356-D423-6A12-17488107EE24}"/>
              </a:ext>
            </a:extLst>
          </p:cNvPr>
          <p:cNvSpPr txBox="1"/>
          <p:nvPr/>
        </p:nvSpPr>
        <p:spPr>
          <a:xfrm>
            <a:off x="6553200" y="2896320"/>
            <a:ext cx="237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Block diagram of circuit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C314B-9DF7-A358-F370-948113FC8DCD}"/>
              </a:ext>
            </a:extLst>
          </p:cNvPr>
          <p:cNvSpPr txBox="1"/>
          <p:nvPr/>
        </p:nvSpPr>
        <p:spPr>
          <a:xfrm>
            <a:off x="5867400" y="5812005"/>
            <a:ext cx="371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Front and back view of soft body mold</a:t>
            </a:r>
          </a:p>
        </p:txBody>
      </p:sp>
    </p:spTree>
    <p:extLst>
      <p:ext uri="{BB962C8B-B14F-4D97-AF65-F5344CB8AC3E}">
        <p14:creationId xmlns:p14="http://schemas.microsoft.com/office/powerpoint/2010/main" val="30938336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UMich">
      <a:dk1>
        <a:srgbClr val="000000"/>
      </a:dk1>
      <a:lt1>
        <a:srgbClr val="FFFFFF"/>
      </a:lt1>
      <a:dk2>
        <a:srgbClr val="00274C"/>
      </a:dk2>
      <a:lt2>
        <a:srgbClr val="FFCB05"/>
      </a:lt2>
      <a:accent1>
        <a:srgbClr val="FF2600"/>
      </a:accent1>
      <a:accent2>
        <a:srgbClr val="FF9300"/>
      </a:accent2>
      <a:accent3>
        <a:srgbClr val="FEFB00"/>
      </a:accent3>
      <a:accent4>
        <a:srgbClr val="00F900"/>
      </a:accent4>
      <a:accent5>
        <a:srgbClr val="0096FF"/>
      </a:accent5>
      <a:accent6>
        <a:srgbClr val="9437FF"/>
      </a:accent6>
      <a:hlink>
        <a:srgbClr val="0432FF"/>
      </a:hlink>
      <a:folHlink>
        <a:srgbClr val="0432FF"/>
      </a:folHlink>
    </a:clrScheme>
    <a:fontScheme name="Garamond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Garamond"/>
            <a:cs typeface="Garamond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Metro White">
  <a:themeElements>
    <a:clrScheme name="UMich">
      <a:dk1>
        <a:srgbClr val="000000"/>
      </a:dk1>
      <a:lt1>
        <a:srgbClr val="FFFFFF"/>
      </a:lt1>
      <a:dk2>
        <a:srgbClr val="00274C"/>
      </a:dk2>
      <a:lt2>
        <a:srgbClr val="FFCB05"/>
      </a:lt2>
      <a:accent1>
        <a:srgbClr val="FF2600"/>
      </a:accent1>
      <a:accent2>
        <a:srgbClr val="FF9300"/>
      </a:accent2>
      <a:accent3>
        <a:srgbClr val="FEFB00"/>
      </a:accent3>
      <a:accent4>
        <a:srgbClr val="00F900"/>
      </a:accent4>
      <a:accent5>
        <a:srgbClr val="0096FF"/>
      </a:accent5>
      <a:accent6>
        <a:srgbClr val="9437FF"/>
      </a:accent6>
      <a:hlink>
        <a:srgbClr val="005392"/>
      </a:hlink>
      <a:folHlink>
        <a:srgbClr val="005392"/>
      </a:folHlink>
    </a:clrScheme>
    <a:fontScheme name="Garamond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>
        <a:spAutoFit/>
      </a:bodyPr>
      <a:lstStyle>
        <a:defPPr marL="285750" indent="-285750">
          <a:buFont typeface="Arial"/>
          <a:buChar char="•"/>
          <a:defRPr dirty="0">
            <a:solidFill>
              <a:schemeClr val="bg1"/>
            </a:solidFill>
            <a:latin typeface="Garamond"/>
            <a:cs typeface="Garamond"/>
          </a:defRPr>
        </a:defPPr>
      </a:lstStyle>
    </a:spDef>
    <a:lnDef>
      <a:spPr>
        <a:ln w="12700"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Metro.thmx</Template>
  <TotalTime>22250</TotalTime>
  <Words>297</Words>
  <Application>Microsoft Office PowerPoint</Application>
  <PresentationFormat>Widescreen</PresentationFormat>
  <Paragraphs>97</Paragraphs>
  <Slides>11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Courier New</vt:lpstr>
      <vt:lpstr>Garamond</vt:lpstr>
      <vt:lpstr>Verdana</vt:lpstr>
      <vt:lpstr>Wingdings</vt:lpstr>
      <vt:lpstr>Wingdings 2</vt:lpstr>
      <vt:lpstr>Metro</vt:lpstr>
      <vt:lpstr>Metro White</vt:lpstr>
      <vt:lpstr>CTurtleBot – A Turtle Inspired Soft Robot ECE 499</vt:lpstr>
      <vt:lpstr>Topic Statement</vt:lpstr>
      <vt:lpstr>Initial Actuator Design Procedure</vt:lpstr>
      <vt:lpstr>Initial Actuator Design Procedure</vt:lpstr>
      <vt:lpstr>Initial Actuator Design Procedure</vt:lpstr>
      <vt:lpstr>Optimizing the Design</vt:lpstr>
      <vt:lpstr>Optimizing the Design</vt:lpstr>
      <vt:lpstr>Optimizing the Design</vt:lpstr>
      <vt:lpstr>System Integration</vt:lpstr>
      <vt:lpstr>Results</vt:lpstr>
      <vt:lpstr>Demonstration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Molecules, Materials, and Machines</dc:title>
  <dc:subject/>
  <dc:creator>YZ</dc:creator>
  <cp:keywords/>
  <dc:description/>
  <cp:lastModifiedBy>lab_3</cp:lastModifiedBy>
  <cp:revision>3624</cp:revision>
  <dcterms:created xsi:type="dcterms:W3CDTF">2010-08-23T20:41:49Z</dcterms:created>
  <dcterms:modified xsi:type="dcterms:W3CDTF">2023-04-26T19:56:55Z</dcterms:modified>
  <cp:category/>
</cp:coreProperties>
</file>